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42"/>
    <p:restoredTop sz="94651"/>
  </p:normalViewPr>
  <p:slideViewPr>
    <p:cSldViewPr snapToGrid="0" showGuides="1">
      <p:cViewPr varScale="1">
        <p:scale>
          <a:sx n="106" d="100"/>
          <a:sy n="106" d="100"/>
        </p:scale>
        <p:origin x="36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jpeg>
</file>

<file path=ppt/media/image54.jpeg>
</file>

<file path=ppt/media/image55.jpeg>
</file>

<file path=ppt/media/image56.jpeg>
</file>

<file path=ppt/media/image57.jpeg>
</file>

<file path=ppt/media/image58.jpeg>
</file>

<file path=ppt/media/image59.png>
</file>

<file path=ppt/media/image6.png>
</file>

<file path=ppt/media/image60.png>
</file>

<file path=ppt/media/image61.png>
</file>

<file path=ppt/media/image62.png>
</file>

<file path=ppt/media/image65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77E0C3-816A-397B-74F9-6A1A77A0F9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40E63B7-698E-49A8-94E3-F97DDDD578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36D573-9C24-54F2-33CB-97FCDE19D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9945EF-2364-8646-A0EF-BA30C639C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F369F4-3474-33F3-E2E8-E4064784E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9993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DD3F54-4EA4-5FA1-AEFA-227F6786E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F5AFC5-E06B-0A14-4F17-7C8A43495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560B12-8A06-06D5-EE49-65A2C99D0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5EC8DF-DE11-D407-9F57-0863A8360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1F646E-1077-4359-9648-008943AD6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0501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F10D86D-90D7-9DAD-B9DB-A15FDAB0F1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3AFFA2C-2E74-10A9-7755-B2F3C480B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3E48AE-CE4F-2C46-F88D-570643711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9462DA-F037-E1A3-B16A-5BA4A61D5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28A924-3471-A57B-E87D-6B7962EF9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0636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471B28-A870-7F0A-2C27-717FA48BF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F241E1-A90E-68B2-C870-181207470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ED86EA-600E-1DD5-0B7C-22403FC3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DEEF95-8F96-0AA9-CD7F-2FC0F4C0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1F2052-E66A-FB2C-CD01-98555C6FF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6160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5BB4D2-2C35-4F0D-E24F-56070F1C0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96C844-E98F-B1F4-671B-65A7F3B56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55F289-C0B1-A611-9B36-99C98C4F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DC3EC7-A1EB-8AF1-29A9-543A3B1AC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7F8741-6AD3-9E57-559E-167521D3B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283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8ECFBC-BDD4-30CC-5931-95C9138F5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044174-48A5-B5A9-AFE7-273F276DF5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5D8524-C47C-2981-443A-1C1DBBA9F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781D48-3F74-9D59-F264-12CA0E6B9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23A58B-3F32-486B-75B5-E2BF64468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17678E-8E2F-E87D-502A-217E089BE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5365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5A2924-757C-8DE8-7FB2-6EDFBBC5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B58B00-7535-3DF7-275E-04D5E5247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AF925E-3F81-EEF1-10CF-DA4C991A6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81EED2A-69AE-BA7C-A118-F5829A2659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FFDF274-00AC-81BB-94BC-D78C26AA3F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F66AF3C-9CD7-F1F1-07D3-FFFE4C56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984D883-B065-79E4-16A2-01125809A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8F3F6A3-ED9B-DD5F-D4C5-051528571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7448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49972-2092-A24B-5AB2-066DB7F29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80B397D-099D-A1AE-0DB7-C2E3559B1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AC99729-5A30-663E-F4D7-3F9054D87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5EF9E91-D594-DDFC-A997-6BD8B9ABB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4358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23AFA4F-F7B9-ACE6-6875-95EFF2EDE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890FC8D-F711-7C6A-A47D-C81DC7B77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05212B0-5E70-8A7F-A656-06F7AC16A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738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93A83E-80F6-464B-A2C2-F0FE38AA0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BE6EF0-9F54-E964-C409-187C02356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4E6E17-BA4D-B306-2EBE-BE7E972BA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DE07F2-FB6C-1F77-1591-355629894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9D4915-42E3-5A1A-03C7-98C407D79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B0E324C-D59A-8ED0-1C8C-60C2131A4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974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123FFC-AAD6-8832-E2E1-70DC670C8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A41484B-0F26-BDF4-CA39-213813D46D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CF52DEF-CE2A-4F8A-361C-DEB7EC499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19DBE6-EFE7-2746-07F7-F0578EBDE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90CD97-2D93-12F0-D44E-16B69E263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8FFBF5-1E38-4579-5B05-282B8B32C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720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3ED8B85-7927-75F9-75DA-204F1E66A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1A88F2-F4F7-6641-B7E2-9175253AC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3368ED-9539-2C04-9B18-6E6D848A3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51852-2EEC-D041-8E62-D971E4426AB0}" type="datetimeFigureOut">
              <a:rPr kumimoji="1" lang="zh-CN" altLang="en-US" smtClean="0"/>
              <a:t>2025/11/3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E5842-E4FA-6350-4802-34655A0A8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2D06E4-7C57-FAE4-ECB0-AAE463CF1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ADF95-331F-114E-95DD-DC76BAB341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7282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26" Type="http://schemas.openxmlformats.org/officeDocument/2006/relationships/image" Target="../media/image27.emf"/><Relationship Id="rId39" Type="http://schemas.openxmlformats.org/officeDocument/2006/relationships/image" Target="../media/image40.emf"/><Relationship Id="rId21" Type="http://schemas.openxmlformats.org/officeDocument/2006/relationships/image" Target="../media/image22.png"/><Relationship Id="rId34" Type="http://schemas.openxmlformats.org/officeDocument/2006/relationships/image" Target="../media/image35.png"/><Relationship Id="rId42" Type="http://schemas.openxmlformats.org/officeDocument/2006/relationships/image" Target="../media/image43.emf"/><Relationship Id="rId47" Type="http://schemas.openxmlformats.org/officeDocument/2006/relationships/image" Target="../media/image48.png"/><Relationship Id="rId50" Type="http://schemas.openxmlformats.org/officeDocument/2006/relationships/image" Target="../media/image51.png"/><Relationship Id="rId55" Type="http://schemas.openxmlformats.org/officeDocument/2006/relationships/image" Target="../media/image56.jpeg"/><Relationship Id="rId63" Type="http://schemas.openxmlformats.org/officeDocument/2006/relationships/image" Target="../media/image64.emf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6" Type="http://schemas.openxmlformats.org/officeDocument/2006/relationships/image" Target="../media/image17.svg"/><Relationship Id="rId29" Type="http://schemas.openxmlformats.org/officeDocument/2006/relationships/image" Target="../media/image30.emf"/><Relationship Id="rId11" Type="http://schemas.openxmlformats.org/officeDocument/2006/relationships/image" Target="../media/image12.png"/><Relationship Id="rId24" Type="http://schemas.openxmlformats.org/officeDocument/2006/relationships/image" Target="../media/image25.emf"/><Relationship Id="rId32" Type="http://schemas.openxmlformats.org/officeDocument/2006/relationships/image" Target="../media/image33.png"/><Relationship Id="rId37" Type="http://schemas.openxmlformats.org/officeDocument/2006/relationships/image" Target="../media/image38.emf"/><Relationship Id="rId40" Type="http://schemas.openxmlformats.org/officeDocument/2006/relationships/image" Target="../media/image41.emf"/><Relationship Id="rId45" Type="http://schemas.openxmlformats.org/officeDocument/2006/relationships/image" Target="../media/image46.png"/><Relationship Id="rId53" Type="http://schemas.openxmlformats.org/officeDocument/2006/relationships/image" Target="../media/image54.jpeg"/><Relationship Id="rId58" Type="http://schemas.openxmlformats.org/officeDocument/2006/relationships/image" Target="../media/image59.png"/><Relationship Id="rId5" Type="http://schemas.openxmlformats.org/officeDocument/2006/relationships/image" Target="../media/image6.png"/><Relationship Id="rId61" Type="http://schemas.openxmlformats.org/officeDocument/2006/relationships/image" Target="../media/image62.png"/><Relationship Id="rId19" Type="http://schemas.openxmlformats.org/officeDocument/2006/relationships/image" Target="../media/image20.png"/><Relationship Id="rId14" Type="http://schemas.openxmlformats.org/officeDocument/2006/relationships/image" Target="../media/image15.svg"/><Relationship Id="rId22" Type="http://schemas.openxmlformats.org/officeDocument/2006/relationships/image" Target="../media/image23.emf"/><Relationship Id="rId27" Type="http://schemas.openxmlformats.org/officeDocument/2006/relationships/image" Target="../media/image28.emf"/><Relationship Id="rId30" Type="http://schemas.openxmlformats.org/officeDocument/2006/relationships/image" Target="../media/image31.png"/><Relationship Id="rId35" Type="http://schemas.openxmlformats.org/officeDocument/2006/relationships/image" Target="../media/image36.png"/><Relationship Id="rId43" Type="http://schemas.openxmlformats.org/officeDocument/2006/relationships/image" Target="../media/image44.emf"/><Relationship Id="rId48" Type="http://schemas.openxmlformats.org/officeDocument/2006/relationships/image" Target="../media/image49.png"/><Relationship Id="rId56" Type="http://schemas.openxmlformats.org/officeDocument/2006/relationships/image" Target="../media/image57.jpeg"/><Relationship Id="rId64" Type="http://schemas.openxmlformats.org/officeDocument/2006/relationships/image" Target="../media/image65.png"/><Relationship Id="rId8" Type="http://schemas.openxmlformats.org/officeDocument/2006/relationships/image" Target="../media/image9.svg"/><Relationship Id="rId51" Type="http://schemas.openxmlformats.org/officeDocument/2006/relationships/image" Target="../media/image52.png"/><Relationship Id="rId3" Type="http://schemas.openxmlformats.org/officeDocument/2006/relationships/image" Target="../media/image4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5" Type="http://schemas.openxmlformats.org/officeDocument/2006/relationships/image" Target="../media/image26.emf"/><Relationship Id="rId33" Type="http://schemas.openxmlformats.org/officeDocument/2006/relationships/image" Target="../media/image34.png"/><Relationship Id="rId38" Type="http://schemas.openxmlformats.org/officeDocument/2006/relationships/image" Target="../media/image39.emf"/><Relationship Id="rId46" Type="http://schemas.openxmlformats.org/officeDocument/2006/relationships/image" Target="../media/image47.png"/><Relationship Id="rId59" Type="http://schemas.openxmlformats.org/officeDocument/2006/relationships/image" Target="../media/image60.png"/><Relationship Id="rId20" Type="http://schemas.openxmlformats.org/officeDocument/2006/relationships/image" Target="../media/image21.svg"/><Relationship Id="rId41" Type="http://schemas.openxmlformats.org/officeDocument/2006/relationships/image" Target="../media/image42.emf"/><Relationship Id="rId54" Type="http://schemas.openxmlformats.org/officeDocument/2006/relationships/image" Target="../media/image55.jpeg"/><Relationship Id="rId62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5" Type="http://schemas.openxmlformats.org/officeDocument/2006/relationships/image" Target="../media/image16.png"/><Relationship Id="rId23" Type="http://schemas.openxmlformats.org/officeDocument/2006/relationships/image" Target="../media/image24.emf"/><Relationship Id="rId28" Type="http://schemas.openxmlformats.org/officeDocument/2006/relationships/image" Target="../media/image29.emf"/><Relationship Id="rId36" Type="http://schemas.openxmlformats.org/officeDocument/2006/relationships/image" Target="../media/image37.png"/><Relationship Id="rId49" Type="http://schemas.openxmlformats.org/officeDocument/2006/relationships/image" Target="../media/image50.png"/><Relationship Id="rId57" Type="http://schemas.openxmlformats.org/officeDocument/2006/relationships/image" Target="../media/image58.jpeg"/><Relationship Id="rId10" Type="http://schemas.openxmlformats.org/officeDocument/2006/relationships/image" Target="../media/image11.svg"/><Relationship Id="rId31" Type="http://schemas.openxmlformats.org/officeDocument/2006/relationships/image" Target="../media/image32.png"/><Relationship Id="rId44" Type="http://schemas.openxmlformats.org/officeDocument/2006/relationships/image" Target="../media/image45.png"/><Relationship Id="rId52" Type="http://schemas.openxmlformats.org/officeDocument/2006/relationships/image" Target="../media/image53.jpeg"/><Relationship Id="rId60" Type="http://schemas.openxmlformats.org/officeDocument/2006/relationships/image" Target="../media/image61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A1C28B90-EFA5-EE28-EF65-2CBE63852767}"/>
              </a:ext>
            </a:extLst>
          </p:cNvPr>
          <p:cNvGrpSpPr/>
          <p:nvPr/>
        </p:nvGrpSpPr>
        <p:grpSpPr>
          <a:xfrm>
            <a:off x="1326000" y="1040038"/>
            <a:ext cx="9540000" cy="4777925"/>
            <a:chOff x="2766496" y="1941537"/>
            <a:chExt cx="9540000" cy="4777925"/>
          </a:xfrm>
        </p:grpSpPr>
        <p:cxnSp>
          <p:nvCxnSpPr>
            <p:cNvPr id="9" name="曲线连接符 8">
              <a:extLst>
                <a:ext uri="{FF2B5EF4-FFF2-40B4-BE49-F238E27FC236}">
                  <a16:creationId xmlns:a16="http://schemas.microsoft.com/office/drawing/2014/main" id="{0830C0DE-EADD-EA06-BD1A-02E65CE620B2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577703" y="-426617"/>
              <a:ext cx="20649" cy="8244000"/>
            </a:xfrm>
            <a:prstGeom prst="curvedConnector3">
              <a:avLst>
                <a:gd name="adj1" fmla="val -6912630"/>
              </a:avLst>
            </a:prstGeom>
            <a:ln w="50800">
              <a:solidFill>
                <a:schemeClr val="accent1">
                  <a:lumMod val="40000"/>
                  <a:lumOff val="6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曲线连接符 9">
              <a:extLst>
                <a:ext uri="{FF2B5EF4-FFF2-40B4-BE49-F238E27FC236}">
                  <a16:creationId xmlns:a16="http://schemas.microsoft.com/office/drawing/2014/main" id="{9095345A-6F82-29D0-02DC-ADB14C43960F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7536247" y="394748"/>
              <a:ext cx="497" cy="9540000"/>
            </a:xfrm>
            <a:prstGeom prst="curvedConnector3">
              <a:avLst>
                <a:gd name="adj1" fmla="val -189262173"/>
              </a:avLst>
            </a:prstGeom>
            <a:ln w="60325">
              <a:solidFill>
                <a:schemeClr val="bg1">
                  <a:lumMod val="85000"/>
                </a:schemeClr>
              </a:solidFill>
              <a:tailEnd type="triangle"/>
            </a:ln>
            <a:effectLst>
              <a:glow rad="25400">
                <a:schemeClr val="accent3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F07A109F-EAAE-A881-6423-122AAF358D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684" t="13147" r="72608" b="69293"/>
            <a:stretch/>
          </p:blipFill>
          <p:spPr>
            <a:xfrm>
              <a:off x="11021636" y="2849786"/>
              <a:ext cx="1152000" cy="1220871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F87FBF3-46C3-6350-CA14-B6726FC2A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3853" t="12233" r="53612" b="68857"/>
            <a:stretch/>
          </p:blipFill>
          <p:spPr>
            <a:xfrm>
              <a:off x="5618984" y="1941537"/>
              <a:ext cx="1188000" cy="1266393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1064F42B-DDC0-16C2-EBD2-E7D9CF77A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788" t="13133" r="35612" b="69308"/>
            <a:stretch/>
          </p:blipFill>
          <p:spPr>
            <a:xfrm>
              <a:off x="8242718" y="1950309"/>
              <a:ext cx="1152000" cy="1134544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928D621E-B42A-0F75-7B54-A62868B64B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972" t="13313" r="20110" b="67506"/>
            <a:stretch/>
          </p:blipFill>
          <p:spPr>
            <a:xfrm>
              <a:off x="2915059" y="2855845"/>
              <a:ext cx="1152000" cy="1208752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20AE7A7D-B096-4E31-FD37-8FB0F8DF0D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155" t="17817" r="27497" b="19695"/>
            <a:stretch/>
          </p:blipFill>
          <p:spPr>
            <a:xfrm>
              <a:off x="6756677" y="3638736"/>
              <a:ext cx="1633538" cy="2155872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14A7930D-8B0A-1F13-7D00-4933AA5DBC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0035" t="63470" r="74811" b="28636"/>
            <a:stretch/>
          </p:blipFill>
          <p:spPr>
            <a:xfrm>
              <a:off x="2882552" y="5049314"/>
              <a:ext cx="607102" cy="657069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C39A3F84-BDC2-747F-03F9-8D9CE792A7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874" t="63020" r="66308" b="24103"/>
            <a:stretch/>
          </p:blipFill>
          <p:spPr>
            <a:xfrm>
              <a:off x="4623879" y="5216699"/>
              <a:ext cx="449705" cy="1071798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12DB1653-681F-210E-26B1-08DE536AF1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489" t="62119" r="56866" b="20051"/>
            <a:stretch/>
          </p:blipFill>
          <p:spPr>
            <a:xfrm>
              <a:off x="6310245" y="5235435"/>
              <a:ext cx="547141" cy="1484027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85A671EC-D935-1934-23B2-0628C1D7F4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89" t="62390" r="47512" b="19780"/>
            <a:stretch/>
          </p:blipFill>
          <p:spPr>
            <a:xfrm>
              <a:off x="8050205" y="5235435"/>
              <a:ext cx="659567" cy="1484027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AA086E4A-6F17-9C5B-6575-91DB123C71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836" t="60319" r="38119" b="21851"/>
            <a:stretch/>
          </p:blipFill>
          <p:spPr>
            <a:xfrm>
              <a:off x="9837947" y="5115515"/>
              <a:ext cx="712033" cy="1484026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59F58971-48A8-5D0D-486B-2B48E40173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5723" t="56357" r="30395" b="28425"/>
            <a:stretch/>
          </p:blipFill>
          <p:spPr>
            <a:xfrm>
              <a:off x="11699704" y="4744514"/>
              <a:ext cx="457200" cy="1266669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27F8D7C-1AB2-2319-785D-B744E4E6CF72}"/>
                </a:ext>
              </a:extLst>
            </p:cNvPr>
            <p:cNvSpPr txBox="1"/>
            <p:nvPr/>
          </p:nvSpPr>
          <p:spPr>
            <a:xfrm>
              <a:off x="4665247" y="6278690"/>
              <a:ext cx="9172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Pediatric</a:t>
              </a:r>
              <a:endPara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E0CC7B4-A8B3-2709-3A50-7C69DC40A076}"/>
                </a:ext>
              </a:extLst>
            </p:cNvPr>
            <p:cNvSpPr txBox="1"/>
            <p:nvPr/>
          </p:nvSpPr>
          <p:spPr>
            <a:xfrm>
              <a:off x="6798153" y="6354612"/>
              <a:ext cx="12346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Adolescence</a:t>
              </a:r>
              <a:endPara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9D53B3A-F4A6-6F61-6913-71E2C7CA3F51}"/>
                </a:ext>
              </a:extLst>
            </p:cNvPr>
            <p:cNvSpPr txBox="1"/>
            <p:nvPr/>
          </p:nvSpPr>
          <p:spPr>
            <a:xfrm>
              <a:off x="9035866" y="6331155"/>
              <a:ext cx="10631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Adulthood</a:t>
              </a:r>
              <a:endPara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EBB4AB7-58FF-43ED-AB97-A38D22B4E923}"/>
                </a:ext>
              </a:extLst>
            </p:cNvPr>
            <p:cNvSpPr txBox="1"/>
            <p:nvPr/>
          </p:nvSpPr>
          <p:spPr>
            <a:xfrm>
              <a:off x="11122287" y="5939743"/>
              <a:ext cx="9172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Geriatric</a:t>
              </a:r>
              <a:endPara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C61B5E2-18D6-0FBA-2035-7BD9A733537C}"/>
                </a:ext>
              </a:extLst>
            </p:cNvPr>
            <p:cNvSpPr txBox="1"/>
            <p:nvPr/>
          </p:nvSpPr>
          <p:spPr>
            <a:xfrm>
              <a:off x="2959585" y="5939743"/>
              <a:ext cx="8130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Infancy</a:t>
              </a:r>
              <a:endPara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CC770910-C528-2A56-D6F4-C7482225F080}"/>
                </a:ext>
              </a:extLst>
            </p:cNvPr>
            <p:cNvSpPr txBox="1"/>
            <p:nvPr/>
          </p:nvSpPr>
          <p:spPr>
            <a:xfrm>
              <a:off x="4468401" y="3060766"/>
              <a:ext cx="6204327" cy="70788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BrainParc</a:t>
              </a:r>
              <a:r>
                <a:rPr kumimoji="1" lang="en-US" altLang="zh-CN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Unified Lifespan Brain Region Parcellation</a:t>
              </a:r>
            </a:p>
            <a:p>
              <a:pPr algn="ctr"/>
              <a:r>
                <a:rPr kumimoji="1" lang="en-US" altLang="zh-CN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from Structural MR Images</a:t>
              </a:r>
              <a:endParaRPr kumimoji="1"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53A915F-0D77-EE34-24C6-6D6B23228408}"/>
                </a:ext>
              </a:extLst>
            </p:cNvPr>
            <p:cNvSpPr txBox="1"/>
            <p:nvPr/>
          </p:nvSpPr>
          <p:spPr>
            <a:xfrm>
              <a:off x="4481354" y="3876274"/>
              <a:ext cx="17011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Intensity Invariant</a:t>
              </a:r>
              <a:endParaRPr kumimoji="1" lang="zh-CN" altLang="en-US" sz="1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7381341-27F2-474C-B5DD-C0CD55D8AD23}"/>
                </a:ext>
              </a:extLst>
            </p:cNvPr>
            <p:cNvSpPr txBox="1"/>
            <p:nvPr/>
          </p:nvSpPr>
          <p:spPr>
            <a:xfrm>
              <a:off x="4376219" y="4939799"/>
              <a:ext cx="19399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Lifespan Parcellation</a:t>
              </a:r>
              <a:endParaRPr kumimoji="1" lang="zh-CN" altLang="en-US" sz="1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DAB516B-109E-F759-33C8-AAC232175CB8}"/>
                </a:ext>
              </a:extLst>
            </p:cNvPr>
            <p:cNvSpPr txBox="1"/>
            <p:nvPr/>
          </p:nvSpPr>
          <p:spPr>
            <a:xfrm>
              <a:off x="8608901" y="3977378"/>
              <a:ext cx="18245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Cerebrospinal Fluid</a:t>
              </a:r>
              <a:endParaRPr kumimoji="1" lang="zh-CN" altLang="en-US" sz="1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79124BE-635A-E2BA-48F6-BFEDF81F78C9}"/>
                </a:ext>
              </a:extLst>
            </p:cNvPr>
            <p:cNvSpPr txBox="1"/>
            <p:nvPr/>
          </p:nvSpPr>
          <p:spPr>
            <a:xfrm>
              <a:off x="9274286" y="4445431"/>
              <a:ext cx="8483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Cortical</a:t>
              </a:r>
              <a:endParaRPr kumimoji="1" lang="zh-CN" altLang="en-US" sz="1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903BF8BA-C24B-7B6F-B505-4D8A574E5EAC}"/>
                </a:ext>
              </a:extLst>
            </p:cNvPr>
            <p:cNvSpPr txBox="1"/>
            <p:nvPr/>
          </p:nvSpPr>
          <p:spPr>
            <a:xfrm>
              <a:off x="9159982" y="4913483"/>
              <a:ext cx="114486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Cerebellum</a:t>
              </a:r>
              <a:endParaRPr kumimoji="1" lang="zh-CN" altLang="en-US" sz="1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线连接符 32">
              <a:extLst>
                <a:ext uri="{FF2B5EF4-FFF2-40B4-BE49-F238E27FC236}">
                  <a16:creationId xmlns:a16="http://schemas.microsoft.com/office/drawing/2014/main" id="{D1A729B8-3985-4A80-0761-22ED3C5FCB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65677" y="4163267"/>
              <a:ext cx="360000" cy="0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线连接符 33">
              <a:extLst>
                <a:ext uri="{FF2B5EF4-FFF2-40B4-BE49-F238E27FC236}">
                  <a16:creationId xmlns:a16="http://schemas.microsoft.com/office/drawing/2014/main" id="{BF73A301-240B-65C6-DA6F-690050ED3094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7962906" y="4379028"/>
              <a:ext cx="276423" cy="252000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线连接符 34">
              <a:extLst>
                <a:ext uri="{FF2B5EF4-FFF2-40B4-BE49-F238E27FC236}">
                  <a16:creationId xmlns:a16="http://schemas.microsoft.com/office/drawing/2014/main" id="{0906BA04-B022-FBE6-4FF9-37455CAC92F6}"/>
                </a:ext>
              </a:extLst>
            </p:cNvPr>
            <p:cNvCxnSpPr/>
            <p:nvPr/>
          </p:nvCxnSpPr>
          <p:spPr>
            <a:xfrm>
              <a:off x="8243888" y="4625087"/>
              <a:ext cx="1008062" cy="0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线连接符 35">
              <a:extLst>
                <a:ext uri="{FF2B5EF4-FFF2-40B4-BE49-F238E27FC236}">
                  <a16:creationId xmlns:a16="http://schemas.microsoft.com/office/drawing/2014/main" id="{B43E0411-A91A-F8A6-4DB9-E75486B89BE0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7900259" y="4848894"/>
              <a:ext cx="276423" cy="252000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连接符 36">
              <a:extLst>
                <a:ext uri="{FF2B5EF4-FFF2-40B4-BE49-F238E27FC236}">
                  <a16:creationId xmlns:a16="http://schemas.microsoft.com/office/drawing/2014/main" id="{AE04BDD3-7A14-43D0-F5FA-A40B59CD7BB7}"/>
                </a:ext>
              </a:extLst>
            </p:cNvPr>
            <p:cNvCxnSpPr/>
            <p:nvPr/>
          </p:nvCxnSpPr>
          <p:spPr>
            <a:xfrm>
              <a:off x="8181241" y="5094953"/>
              <a:ext cx="1008062" cy="0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1424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组合 218">
            <a:extLst>
              <a:ext uri="{FF2B5EF4-FFF2-40B4-BE49-F238E27FC236}">
                <a16:creationId xmlns:a16="http://schemas.microsoft.com/office/drawing/2014/main" id="{6686B680-A340-9ED9-1D55-14D67DE3E042}"/>
              </a:ext>
            </a:extLst>
          </p:cNvPr>
          <p:cNvGrpSpPr/>
          <p:nvPr/>
        </p:nvGrpSpPr>
        <p:grpSpPr>
          <a:xfrm>
            <a:off x="779106" y="948480"/>
            <a:ext cx="10145439" cy="5219625"/>
            <a:chOff x="779106" y="948480"/>
            <a:chExt cx="10145439" cy="5219625"/>
          </a:xfrm>
        </p:grpSpPr>
        <p:cxnSp>
          <p:nvCxnSpPr>
            <p:cNvPr id="4" name="直线连接符 3">
              <a:extLst>
                <a:ext uri="{FF2B5EF4-FFF2-40B4-BE49-F238E27FC236}">
                  <a16:creationId xmlns:a16="http://schemas.microsoft.com/office/drawing/2014/main" id="{FBAB187E-56DD-4945-88E5-DC833C65205B}"/>
                </a:ext>
              </a:extLst>
            </p:cNvPr>
            <p:cNvCxnSpPr>
              <a:cxnSpLocks/>
            </p:cNvCxnSpPr>
            <p:nvPr/>
          </p:nvCxnSpPr>
          <p:spPr>
            <a:xfrm>
              <a:off x="844545" y="2831946"/>
              <a:ext cx="1008000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线箭头连接符 4">
              <a:extLst>
                <a:ext uri="{FF2B5EF4-FFF2-40B4-BE49-F238E27FC236}">
                  <a16:creationId xmlns:a16="http://schemas.microsoft.com/office/drawing/2014/main" id="{29E5ED9B-5C08-CFD7-CB7A-52C43DC5DA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3221" y="1812194"/>
              <a:ext cx="288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7DC3588-3EE9-7BDE-A058-B37C71C3649A}"/>
                </a:ext>
              </a:extLst>
            </p:cNvPr>
            <p:cNvSpPr txBox="1"/>
            <p:nvPr/>
          </p:nvSpPr>
          <p:spPr>
            <a:xfrm>
              <a:off x="1632832" y="1522725"/>
              <a:ext cx="535723" cy="282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Sobel</a:t>
              </a:r>
              <a:endParaRPr kumimoji="1"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A080DC0E-67AD-BCC8-E84B-0E553E3CC37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23414" y="1723021"/>
              <a:ext cx="180000" cy="180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kumimoji="1" lang="zh-CN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" name="直线箭头连接符 7">
              <a:extLst>
                <a:ext uri="{FF2B5EF4-FFF2-40B4-BE49-F238E27FC236}">
                  <a16:creationId xmlns:a16="http://schemas.microsoft.com/office/drawing/2014/main" id="{0AC90DC7-A106-04FF-27D0-8275C9283D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44956" y="1812194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4FD3B028-DB1A-0CCC-5879-F54DA8B391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0463" y="1812194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任意形状 10">
              <a:extLst>
                <a:ext uri="{FF2B5EF4-FFF2-40B4-BE49-F238E27FC236}">
                  <a16:creationId xmlns:a16="http://schemas.microsoft.com/office/drawing/2014/main" id="{FD300589-C4C9-2DB0-554F-1C8AA4D374D1}"/>
                </a:ext>
              </a:extLst>
            </p:cNvPr>
            <p:cNvSpPr/>
            <p:nvPr/>
          </p:nvSpPr>
          <p:spPr>
            <a:xfrm>
              <a:off x="3314284" y="1606518"/>
              <a:ext cx="533634" cy="3088"/>
            </a:xfrm>
            <a:custGeom>
              <a:avLst/>
              <a:gdLst>
                <a:gd name="connsiteX0" fmla="*/ -1114 w 1523048"/>
                <a:gd name="connsiteY0" fmla="*/ -340 h 5294"/>
                <a:gd name="connsiteX1" fmla="*/ 1521935 w 152304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048" h="5294">
                  <a:moveTo>
                    <a:pt x="-1114" y="-340"/>
                  </a:moveTo>
                  <a:lnTo>
                    <a:pt x="1521935" y="-34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形状 11">
              <a:extLst>
                <a:ext uri="{FF2B5EF4-FFF2-40B4-BE49-F238E27FC236}">
                  <a16:creationId xmlns:a16="http://schemas.microsoft.com/office/drawing/2014/main" id="{7F9A52B9-9DE2-E06A-5A86-0BCB8FF6257E}"/>
                </a:ext>
              </a:extLst>
            </p:cNvPr>
            <p:cNvSpPr/>
            <p:nvPr/>
          </p:nvSpPr>
          <p:spPr>
            <a:xfrm>
              <a:off x="3454665" y="1701178"/>
              <a:ext cx="250141" cy="3088"/>
            </a:xfrm>
            <a:custGeom>
              <a:avLst/>
              <a:gdLst>
                <a:gd name="connsiteX0" fmla="*/ -1114 w 671178"/>
                <a:gd name="connsiteY0" fmla="*/ -340 h 5294"/>
                <a:gd name="connsiteX1" fmla="*/ 670064 w 67117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1178" h="5294">
                  <a:moveTo>
                    <a:pt x="-1114" y="-340"/>
                  </a:moveTo>
                  <a:lnTo>
                    <a:pt x="670064" y="-34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形状 12">
              <a:extLst>
                <a:ext uri="{FF2B5EF4-FFF2-40B4-BE49-F238E27FC236}">
                  <a16:creationId xmlns:a16="http://schemas.microsoft.com/office/drawing/2014/main" id="{0743D6BA-543F-9FFD-0157-D01F80DF6A84}"/>
                </a:ext>
              </a:extLst>
            </p:cNvPr>
            <p:cNvSpPr/>
            <p:nvPr/>
          </p:nvSpPr>
          <p:spPr>
            <a:xfrm>
              <a:off x="3454665" y="1936438"/>
              <a:ext cx="250141" cy="3088"/>
            </a:xfrm>
            <a:custGeom>
              <a:avLst/>
              <a:gdLst>
                <a:gd name="connsiteX0" fmla="*/ -1114 w 671178"/>
                <a:gd name="connsiteY0" fmla="*/ -340 h 5294"/>
                <a:gd name="connsiteX1" fmla="*/ 670064 w 67117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1178" h="5294">
                  <a:moveTo>
                    <a:pt x="-1114" y="-340"/>
                  </a:moveTo>
                  <a:lnTo>
                    <a:pt x="670064" y="-34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形状 13">
              <a:extLst>
                <a:ext uri="{FF2B5EF4-FFF2-40B4-BE49-F238E27FC236}">
                  <a16:creationId xmlns:a16="http://schemas.microsoft.com/office/drawing/2014/main" id="{0BC9878D-4B0B-F37C-D01B-C9EE306912FB}"/>
                </a:ext>
              </a:extLst>
            </p:cNvPr>
            <p:cNvSpPr/>
            <p:nvPr/>
          </p:nvSpPr>
          <p:spPr>
            <a:xfrm>
              <a:off x="3390973" y="1648392"/>
              <a:ext cx="383549" cy="3088"/>
            </a:xfrm>
            <a:custGeom>
              <a:avLst/>
              <a:gdLst>
                <a:gd name="connsiteX0" fmla="*/ -1114 w 1095057"/>
                <a:gd name="connsiteY0" fmla="*/ -340 h 5294"/>
                <a:gd name="connsiteX1" fmla="*/ 1093944 w 1095057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95057" h="5294">
                  <a:moveTo>
                    <a:pt x="-1114" y="-340"/>
                  </a:moveTo>
                  <a:lnTo>
                    <a:pt x="1093944" y="-34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形状 14">
              <a:extLst>
                <a:ext uri="{FF2B5EF4-FFF2-40B4-BE49-F238E27FC236}">
                  <a16:creationId xmlns:a16="http://schemas.microsoft.com/office/drawing/2014/main" id="{CFB8B408-8EAE-3E69-43E3-14113647D619}"/>
                </a:ext>
              </a:extLst>
            </p:cNvPr>
            <p:cNvSpPr/>
            <p:nvPr/>
          </p:nvSpPr>
          <p:spPr>
            <a:xfrm>
              <a:off x="3390973" y="1985278"/>
              <a:ext cx="383549" cy="3088"/>
            </a:xfrm>
            <a:custGeom>
              <a:avLst/>
              <a:gdLst>
                <a:gd name="connsiteX0" fmla="*/ -1114 w 1095057"/>
                <a:gd name="connsiteY0" fmla="*/ -340 h 5294"/>
                <a:gd name="connsiteX1" fmla="*/ 1093944 w 1095057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95057" h="5294">
                  <a:moveTo>
                    <a:pt x="-1114" y="-340"/>
                  </a:moveTo>
                  <a:lnTo>
                    <a:pt x="1093944" y="-34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形状 15">
              <a:extLst>
                <a:ext uri="{FF2B5EF4-FFF2-40B4-BE49-F238E27FC236}">
                  <a16:creationId xmlns:a16="http://schemas.microsoft.com/office/drawing/2014/main" id="{E0104A30-933C-1C4F-5D89-148435D46768}"/>
                </a:ext>
              </a:extLst>
            </p:cNvPr>
            <p:cNvSpPr/>
            <p:nvPr/>
          </p:nvSpPr>
          <p:spPr>
            <a:xfrm>
              <a:off x="3314284" y="2031021"/>
              <a:ext cx="533634" cy="3088"/>
            </a:xfrm>
            <a:custGeom>
              <a:avLst/>
              <a:gdLst>
                <a:gd name="connsiteX0" fmla="*/ -1114 w 1523048"/>
                <a:gd name="connsiteY0" fmla="*/ -340 h 5294"/>
                <a:gd name="connsiteX1" fmla="*/ 1521935 w 152304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048" h="5294">
                  <a:moveTo>
                    <a:pt x="-1114" y="-340"/>
                  </a:moveTo>
                  <a:lnTo>
                    <a:pt x="1521935" y="-34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形状 16">
              <a:extLst>
                <a:ext uri="{FF2B5EF4-FFF2-40B4-BE49-F238E27FC236}">
                  <a16:creationId xmlns:a16="http://schemas.microsoft.com/office/drawing/2014/main" id="{611B8AC0-B614-71D7-0005-5668C79910D3}"/>
                </a:ext>
              </a:extLst>
            </p:cNvPr>
            <p:cNvSpPr/>
            <p:nvPr/>
          </p:nvSpPr>
          <p:spPr>
            <a:xfrm>
              <a:off x="3299446" y="1588069"/>
              <a:ext cx="51367" cy="461992"/>
            </a:xfrm>
            <a:custGeom>
              <a:avLst/>
              <a:gdLst>
                <a:gd name="connsiteX0" fmla="*/ -1114 w 87230"/>
                <a:gd name="connsiteY0" fmla="*/ -340 h 1080000"/>
                <a:gd name="connsiteX1" fmla="*/ 86117 w 87230"/>
                <a:gd name="connsiteY1" fmla="*/ -340 h 1080000"/>
                <a:gd name="connsiteX2" fmla="*/ 86117 w 87230"/>
                <a:gd name="connsiteY2" fmla="*/ 1079660 h 1080000"/>
                <a:gd name="connsiteX3" fmla="*/ -1114 w 87230"/>
                <a:gd name="connsiteY3" fmla="*/ 107966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108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1079660"/>
                  </a:lnTo>
                  <a:lnTo>
                    <a:pt x="-1114" y="107966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形状 17">
              <a:extLst>
                <a:ext uri="{FF2B5EF4-FFF2-40B4-BE49-F238E27FC236}">
                  <a16:creationId xmlns:a16="http://schemas.microsoft.com/office/drawing/2014/main" id="{FCC87E51-C5AE-B27A-8B58-6262FAC19485}"/>
                </a:ext>
              </a:extLst>
            </p:cNvPr>
            <p:cNvSpPr/>
            <p:nvPr/>
          </p:nvSpPr>
          <p:spPr>
            <a:xfrm>
              <a:off x="3445186" y="1672068"/>
              <a:ext cx="51367" cy="293994"/>
            </a:xfrm>
            <a:custGeom>
              <a:avLst/>
              <a:gdLst>
                <a:gd name="connsiteX0" fmla="*/ -1114 w 87230"/>
                <a:gd name="connsiteY0" fmla="*/ -340 h 720000"/>
                <a:gd name="connsiteX1" fmla="*/ 86117 w 87230"/>
                <a:gd name="connsiteY1" fmla="*/ -340 h 720000"/>
                <a:gd name="connsiteX2" fmla="*/ 86117 w 87230"/>
                <a:gd name="connsiteY2" fmla="*/ 719660 h 720000"/>
                <a:gd name="connsiteX3" fmla="*/ -1114 w 87230"/>
                <a:gd name="connsiteY3" fmla="*/ 71966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72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719660"/>
                  </a:lnTo>
                  <a:lnTo>
                    <a:pt x="-1114" y="71966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9" name="任意形状 18">
              <a:extLst>
                <a:ext uri="{FF2B5EF4-FFF2-40B4-BE49-F238E27FC236}">
                  <a16:creationId xmlns:a16="http://schemas.microsoft.com/office/drawing/2014/main" id="{65988118-8495-4640-47CE-6D710303057F}"/>
                </a:ext>
              </a:extLst>
            </p:cNvPr>
            <p:cNvSpPr/>
            <p:nvPr/>
          </p:nvSpPr>
          <p:spPr>
            <a:xfrm>
              <a:off x="3596082" y="1735066"/>
              <a:ext cx="51367" cy="167997"/>
            </a:xfrm>
            <a:custGeom>
              <a:avLst/>
              <a:gdLst>
                <a:gd name="connsiteX0" fmla="*/ -1114 w 93461"/>
                <a:gd name="connsiteY0" fmla="*/ -340 h 481764"/>
                <a:gd name="connsiteX1" fmla="*/ 92348 w 93461"/>
                <a:gd name="connsiteY1" fmla="*/ -340 h 481764"/>
                <a:gd name="connsiteX2" fmla="*/ 92348 w 93461"/>
                <a:gd name="connsiteY2" fmla="*/ 481425 h 481764"/>
                <a:gd name="connsiteX3" fmla="*/ -1114 w 93461"/>
                <a:gd name="connsiteY3" fmla="*/ 481425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61" h="481764">
                  <a:moveTo>
                    <a:pt x="-1114" y="-340"/>
                  </a:moveTo>
                  <a:lnTo>
                    <a:pt x="92348" y="-340"/>
                  </a:lnTo>
                  <a:lnTo>
                    <a:pt x="92348" y="481425"/>
                  </a:lnTo>
                  <a:lnTo>
                    <a:pt x="-1114" y="48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形状 19">
              <a:extLst>
                <a:ext uri="{FF2B5EF4-FFF2-40B4-BE49-F238E27FC236}">
                  <a16:creationId xmlns:a16="http://schemas.microsoft.com/office/drawing/2014/main" id="{B6A1EEFC-1858-9855-B60D-8990FD140C60}"/>
                </a:ext>
              </a:extLst>
            </p:cNvPr>
            <p:cNvSpPr/>
            <p:nvPr/>
          </p:nvSpPr>
          <p:spPr>
            <a:xfrm>
              <a:off x="3749864" y="1630068"/>
              <a:ext cx="51367" cy="377993"/>
            </a:xfrm>
            <a:custGeom>
              <a:avLst/>
              <a:gdLst>
                <a:gd name="connsiteX0" fmla="*/ -1114 w 87230"/>
                <a:gd name="connsiteY0" fmla="*/ -340 h 900000"/>
                <a:gd name="connsiteX1" fmla="*/ 86117 w 87230"/>
                <a:gd name="connsiteY1" fmla="*/ -340 h 900000"/>
                <a:gd name="connsiteX2" fmla="*/ 86117 w 87230"/>
                <a:gd name="connsiteY2" fmla="*/ 899660 h 900000"/>
                <a:gd name="connsiteX3" fmla="*/ -1114 w 87230"/>
                <a:gd name="connsiteY3" fmla="*/ 89966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90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899660"/>
                  </a:lnTo>
                  <a:lnTo>
                    <a:pt x="-1114" y="89966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形状 20">
              <a:extLst>
                <a:ext uri="{FF2B5EF4-FFF2-40B4-BE49-F238E27FC236}">
                  <a16:creationId xmlns:a16="http://schemas.microsoft.com/office/drawing/2014/main" id="{7798E1A4-44C9-C464-0EFC-92A0CBCA99F8}"/>
                </a:ext>
              </a:extLst>
            </p:cNvPr>
            <p:cNvSpPr/>
            <p:nvPr/>
          </p:nvSpPr>
          <p:spPr>
            <a:xfrm>
              <a:off x="3373657" y="1630068"/>
              <a:ext cx="51367" cy="377993"/>
            </a:xfrm>
            <a:custGeom>
              <a:avLst/>
              <a:gdLst>
                <a:gd name="connsiteX0" fmla="*/ -1114 w 87230"/>
                <a:gd name="connsiteY0" fmla="*/ -340 h 900000"/>
                <a:gd name="connsiteX1" fmla="*/ 86117 w 87230"/>
                <a:gd name="connsiteY1" fmla="*/ -340 h 900000"/>
                <a:gd name="connsiteX2" fmla="*/ 86117 w 87230"/>
                <a:gd name="connsiteY2" fmla="*/ 899660 h 900000"/>
                <a:gd name="connsiteX3" fmla="*/ -1114 w 87230"/>
                <a:gd name="connsiteY3" fmla="*/ 89966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90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899660"/>
                  </a:lnTo>
                  <a:lnTo>
                    <a:pt x="-1114" y="89966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形状 21">
              <a:extLst>
                <a:ext uri="{FF2B5EF4-FFF2-40B4-BE49-F238E27FC236}">
                  <a16:creationId xmlns:a16="http://schemas.microsoft.com/office/drawing/2014/main" id="{3C8D9DF0-7817-FAC1-296B-306B378AD827}"/>
                </a:ext>
              </a:extLst>
            </p:cNvPr>
            <p:cNvSpPr/>
            <p:nvPr/>
          </p:nvSpPr>
          <p:spPr>
            <a:xfrm>
              <a:off x="3522078" y="1735066"/>
              <a:ext cx="51367" cy="167997"/>
            </a:xfrm>
            <a:custGeom>
              <a:avLst/>
              <a:gdLst>
                <a:gd name="connsiteX0" fmla="*/ -1114 w 87230"/>
                <a:gd name="connsiteY0" fmla="*/ -340 h 481764"/>
                <a:gd name="connsiteX1" fmla="*/ 86117 w 87230"/>
                <a:gd name="connsiteY1" fmla="*/ -340 h 481764"/>
                <a:gd name="connsiteX2" fmla="*/ 86117 w 87230"/>
                <a:gd name="connsiteY2" fmla="*/ 481425 h 481764"/>
                <a:gd name="connsiteX3" fmla="*/ -1114 w 87230"/>
                <a:gd name="connsiteY3" fmla="*/ 481425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481764">
                  <a:moveTo>
                    <a:pt x="-1114" y="-340"/>
                  </a:moveTo>
                  <a:lnTo>
                    <a:pt x="86117" y="-340"/>
                  </a:lnTo>
                  <a:lnTo>
                    <a:pt x="86117" y="481425"/>
                  </a:lnTo>
                  <a:lnTo>
                    <a:pt x="-1114" y="48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形状 22">
              <a:extLst>
                <a:ext uri="{FF2B5EF4-FFF2-40B4-BE49-F238E27FC236}">
                  <a16:creationId xmlns:a16="http://schemas.microsoft.com/office/drawing/2014/main" id="{5830202A-A454-8538-CDA2-61DB0C161B5E}"/>
                </a:ext>
              </a:extLst>
            </p:cNvPr>
            <p:cNvSpPr/>
            <p:nvPr/>
          </p:nvSpPr>
          <p:spPr>
            <a:xfrm>
              <a:off x="3675653" y="1672068"/>
              <a:ext cx="51367" cy="293994"/>
            </a:xfrm>
            <a:custGeom>
              <a:avLst/>
              <a:gdLst>
                <a:gd name="connsiteX0" fmla="*/ -1114 w 93461"/>
                <a:gd name="connsiteY0" fmla="*/ -340 h 720000"/>
                <a:gd name="connsiteX1" fmla="*/ 92348 w 93461"/>
                <a:gd name="connsiteY1" fmla="*/ -340 h 720000"/>
                <a:gd name="connsiteX2" fmla="*/ 92348 w 93461"/>
                <a:gd name="connsiteY2" fmla="*/ 719660 h 720000"/>
                <a:gd name="connsiteX3" fmla="*/ -1114 w 93461"/>
                <a:gd name="connsiteY3" fmla="*/ 71966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61" h="720000">
                  <a:moveTo>
                    <a:pt x="-1114" y="-340"/>
                  </a:moveTo>
                  <a:lnTo>
                    <a:pt x="92348" y="-340"/>
                  </a:lnTo>
                  <a:lnTo>
                    <a:pt x="92348" y="719660"/>
                  </a:lnTo>
                  <a:lnTo>
                    <a:pt x="-1114" y="71966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r>
                <a:rPr lang="en-US" altLang="zh-CN" dirty="0"/>
                <a:t>   </a:t>
              </a:r>
              <a:endParaRPr lang="zh-CN" altLang="en-US" dirty="0"/>
            </a:p>
          </p:txBody>
        </p:sp>
        <p:sp>
          <p:nvSpPr>
            <p:cNvPr id="24" name="任意形状 23">
              <a:extLst>
                <a:ext uri="{FF2B5EF4-FFF2-40B4-BE49-F238E27FC236}">
                  <a16:creationId xmlns:a16="http://schemas.microsoft.com/office/drawing/2014/main" id="{9E814CF0-4A62-D87E-4D0A-58A44559DC8F}"/>
                </a:ext>
              </a:extLst>
            </p:cNvPr>
            <p:cNvSpPr/>
            <p:nvPr/>
          </p:nvSpPr>
          <p:spPr>
            <a:xfrm>
              <a:off x="3824079" y="1588069"/>
              <a:ext cx="51367" cy="461992"/>
            </a:xfrm>
            <a:custGeom>
              <a:avLst/>
              <a:gdLst>
                <a:gd name="connsiteX0" fmla="*/ -1114 w 87230"/>
                <a:gd name="connsiteY0" fmla="*/ -340 h 1080000"/>
                <a:gd name="connsiteX1" fmla="*/ 86117 w 87230"/>
                <a:gd name="connsiteY1" fmla="*/ -340 h 1080000"/>
                <a:gd name="connsiteX2" fmla="*/ 86117 w 87230"/>
                <a:gd name="connsiteY2" fmla="*/ 1079660 h 1080000"/>
                <a:gd name="connsiteX3" fmla="*/ -1114 w 87230"/>
                <a:gd name="connsiteY3" fmla="*/ 107966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108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1079660"/>
                  </a:lnTo>
                  <a:lnTo>
                    <a:pt x="-1114" y="107966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4D36DFB6-D159-2144-6127-C06442D694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8430" y="1812194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1CCD94A6-3626-66C3-C9A0-CD7760282F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50864" y="1723021"/>
              <a:ext cx="180000" cy="180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kumimoji="1" lang="zh-CN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F7A89553-785F-F2F2-6A7B-4854938815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72402" y="1812194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DCFDDA81-21EA-23C3-A24C-A0B2F62551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47910" y="1812194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箭头连接符 28">
              <a:extLst>
                <a:ext uri="{FF2B5EF4-FFF2-40B4-BE49-F238E27FC236}">
                  <a16:creationId xmlns:a16="http://schemas.microsoft.com/office/drawing/2014/main" id="{0613CF21-9B44-FFD9-C579-9C05D6A1B4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0911" y="1812194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C5DCB80C-9EDB-0D6A-92AE-A3D3A2B97A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78581" y="1723021"/>
              <a:ext cx="180000" cy="180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kumimoji="1" lang="zh-CN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79725BE5-E02C-6E90-CC47-DC32452FF2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07207" y="1812194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559AFAC6-058F-FC9A-E435-AB98113517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75627" y="1812194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线箭头连接符 32">
              <a:extLst>
                <a:ext uri="{FF2B5EF4-FFF2-40B4-BE49-F238E27FC236}">
                  <a16:creationId xmlns:a16="http://schemas.microsoft.com/office/drawing/2014/main" id="{3B40FD45-E92F-4DB5-7703-0C862E7DFD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39694" y="1812194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任意形状 34">
              <a:extLst>
                <a:ext uri="{FF2B5EF4-FFF2-40B4-BE49-F238E27FC236}">
                  <a16:creationId xmlns:a16="http://schemas.microsoft.com/office/drawing/2014/main" id="{33E51FA6-02CE-7893-683D-2F6B0FFF498D}"/>
                </a:ext>
              </a:extLst>
            </p:cNvPr>
            <p:cNvSpPr/>
            <p:nvPr/>
          </p:nvSpPr>
          <p:spPr>
            <a:xfrm>
              <a:off x="6342855" y="1606518"/>
              <a:ext cx="533634" cy="3088"/>
            </a:xfrm>
            <a:custGeom>
              <a:avLst/>
              <a:gdLst>
                <a:gd name="connsiteX0" fmla="*/ -1114 w 1523048"/>
                <a:gd name="connsiteY0" fmla="*/ -340 h 5294"/>
                <a:gd name="connsiteX1" fmla="*/ 1521935 w 152304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048" h="5294">
                  <a:moveTo>
                    <a:pt x="-1114" y="-340"/>
                  </a:moveTo>
                  <a:lnTo>
                    <a:pt x="1521935" y="-340"/>
                  </a:lnTo>
                </a:path>
              </a:pathLst>
            </a:custGeom>
            <a:solidFill>
              <a:srgbClr val="A8D28E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形状 35">
              <a:extLst>
                <a:ext uri="{FF2B5EF4-FFF2-40B4-BE49-F238E27FC236}">
                  <a16:creationId xmlns:a16="http://schemas.microsoft.com/office/drawing/2014/main" id="{C91A22DE-647A-2C6F-9C10-E6EEEACFBEE8}"/>
                </a:ext>
              </a:extLst>
            </p:cNvPr>
            <p:cNvSpPr/>
            <p:nvPr/>
          </p:nvSpPr>
          <p:spPr>
            <a:xfrm>
              <a:off x="6483236" y="1701178"/>
              <a:ext cx="250141" cy="3088"/>
            </a:xfrm>
            <a:custGeom>
              <a:avLst/>
              <a:gdLst>
                <a:gd name="connsiteX0" fmla="*/ -1114 w 671178"/>
                <a:gd name="connsiteY0" fmla="*/ -340 h 5294"/>
                <a:gd name="connsiteX1" fmla="*/ 670064 w 67117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1178" h="5294">
                  <a:moveTo>
                    <a:pt x="-1114" y="-340"/>
                  </a:moveTo>
                  <a:lnTo>
                    <a:pt x="670064" y="-340"/>
                  </a:lnTo>
                </a:path>
              </a:pathLst>
            </a:custGeom>
            <a:solidFill>
              <a:srgbClr val="A8D28E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形状 36">
              <a:extLst>
                <a:ext uri="{FF2B5EF4-FFF2-40B4-BE49-F238E27FC236}">
                  <a16:creationId xmlns:a16="http://schemas.microsoft.com/office/drawing/2014/main" id="{24AFB779-9172-95C6-990E-147363D1AD3E}"/>
                </a:ext>
              </a:extLst>
            </p:cNvPr>
            <p:cNvSpPr/>
            <p:nvPr/>
          </p:nvSpPr>
          <p:spPr>
            <a:xfrm>
              <a:off x="6483236" y="1936438"/>
              <a:ext cx="250141" cy="3088"/>
            </a:xfrm>
            <a:custGeom>
              <a:avLst/>
              <a:gdLst>
                <a:gd name="connsiteX0" fmla="*/ -1114 w 671178"/>
                <a:gd name="connsiteY0" fmla="*/ -340 h 5294"/>
                <a:gd name="connsiteX1" fmla="*/ 670064 w 67117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1178" h="5294">
                  <a:moveTo>
                    <a:pt x="-1114" y="-340"/>
                  </a:moveTo>
                  <a:lnTo>
                    <a:pt x="670064" y="-340"/>
                  </a:lnTo>
                </a:path>
              </a:pathLst>
            </a:custGeom>
            <a:solidFill>
              <a:srgbClr val="A8D28E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形状 37">
              <a:extLst>
                <a:ext uri="{FF2B5EF4-FFF2-40B4-BE49-F238E27FC236}">
                  <a16:creationId xmlns:a16="http://schemas.microsoft.com/office/drawing/2014/main" id="{76FBF1F1-9AA0-667A-1FF5-890676C6A8B7}"/>
                </a:ext>
              </a:extLst>
            </p:cNvPr>
            <p:cNvSpPr/>
            <p:nvPr/>
          </p:nvSpPr>
          <p:spPr>
            <a:xfrm>
              <a:off x="6419544" y="1648392"/>
              <a:ext cx="383549" cy="3088"/>
            </a:xfrm>
            <a:custGeom>
              <a:avLst/>
              <a:gdLst>
                <a:gd name="connsiteX0" fmla="*/ -1114 w 1095057"/>
                <a:gd name="connsiteY0" fmla="*/ -340 h 5294"/>
                <a:gd name="connsiteX1" fmla="*/ 1093944 w 1095057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95057" h="5294">
                  <a:moveTo>
                    <a:pt x="-1114" y="-340"/>
                  </a:moveTo>
                  <a:lnTo>
                    <a:pt x="1093944" y="-340"/>
                  </a:lnTo>
                </a:path>
              </a:pathLst>
            </a:custGeom>
            <a:solidFill>
              <a:srgbClr val="A8D28E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形状 38">
              <a:extLst>
                <a:ext uri="{FF2B5EF4-FFF2-40B4-BE49-F238E27FC236}">
                  <a16:creationId xmlns:a16="http://schemas.microsoft.com/office/drawing/2014/main" id="{DABA846D-8568-36EF-F5EB-B416BD86289F}"/>
                </a:ext>
              </a:extLst>
            </p:cNvPr>
            <p:cNvSpPr/>
            <p:nvPr/>
          </p:nvSpPr>
          <p:spPr>
            <a:xfrm>
              <a:off x="6419544" y="1985278"/>
              <a:ext cx="383549" cy="3088"/>
            </a:xfrm>
            <a:custGeom>
              <a:avLst/>
              <a:gdLst>
                <a:gd name="connsiteX0" fmla="*/ -1114 w 1095057"/>
                <a:gd name="connsiteY0" fmla="*/ -340 h 5294"/>
                <a:gd name="connsiteX1" fmla="*/ 1093944 w 1095057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95057" h="5294">
                  <a:moveTo>
                    <a:pt x="-1114" y="-340"/>
                  </a:moveTo>
                  <a:lnTo>
                    <a:pt x="1093944" y="-340"/>
                  </a:lnTo>
                </a:path>
              </a:pathLst>
            </a:custGeom>
            <a:solidFill>
              <a:srgbClr val="A8D28E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形状 39">
              <a:extLst>
                <a:ext uri="{FF2B5EF4-FFF2-40B4-BE49-F238E27FC236}">
                  <a16:creationId xmlns:a16="http://schemas.microsoft.com/office/drawing/2014/main" id="{0B378787-187C-2335-B6F5-80654DE257AC}"/>
                </a:ext>
              </a:extLst>
            </p:cNvPr>
            <p:cNvSpPr/>
            <p:nvPr/>
          </p:nvSpPr>
          <p:spPr>
            <a:xfrm>
              <a:off x="6342855" y="2031021"/>
              <a:ext cx="533634" cy="3088"/>
            </a:xfrm>
            <a:custGeom>
              <a:avLst/>
              <a:gdLst>
                <a:gd name="connsiteX0" fmla="*/ -1114 w 1523048"/>
                <a:gd name="connsiteY0" fmla="*/ -340 h 5294"/>
                <a:gd name="connsiteX1" fmla="*/ 1521935 w 152304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048" h="5294">
                  <a:moveTo>
                    <a:pt x="-1114" y="-340"/>
                  </a:moveTo>
                  <a:lnTo>
                    <a:pt x="1521935" y="-340"/>
                  </a:lnTo>
                </a:path>
              </a:pathLst>
            </a:custGeom>
            <a:solidFill>
              <a:srgbClr val="A8D28E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形状 40">
              <a:extLst>
                <a:ext uri="{FF2B5EF4-FFF2-40B4-BE49-F238E27FC236}">
                  <a16:creationId xmlns:a16="http://schemas.microsoft.com/office/drawing/2014/main" id="{67E17E35-FA59-B080-DD96-68A416C2C04C}"/>
                </a:ext>
              </a:extLst>
            </p:cNvPr>
            <p:cNvSpPr/>
            <p:nvPr/>
          </p:nvSpPr>
          <p:spPr>
            <a:xfrm>
              <a:off x="6328017" y="1588069"/>
              <a:ext cx="51367" cy="461992"/>
            </a:xfrm>
            <a:custGeom>
              <a:avLst/>
              <a:gdLst>
                <a:gd name="connsiteX0" fmla="*/ -1114 w 87230"/>
                <a:gd name="connsiteY0" fmla="*/ -340 h 1080000"/>
                <a:gd name="connsiteX1" fmla="*/ 86117 w 87230"/>
                <a:gd name="connsiteY1" fmla="*/ -340 h 1080000"/>
                <a:gd name="connsiteX2" fmla="*/ 86117 w 87230"/>
                <a:gd name="connsiteY2" fmla="*/ 1079660 h 1080000"/>
                <a:gd name="connsiteX3" fmla="*/ -1114 w 87230"/>
                <a:gd name="connsiteY3" fmla="*/ 107966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108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1079660"/>
                  </a:lnTo>
                  <a:lnTo>
                    <a:pt x="-1114" y="1079660"/>
                  </a:lnTo>
                  <a:close/>
                </a:path>
              </a:pathLst>
            </a:custGeom>
            <a:solidFill>
              <a:srgbClr val="A8D28E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形状 41">
              <a:extLst>
                <a:ext uri="{FF2B5EF4-FFF2-40B4-BE49-F238E27FC236}">
                  <a16:creationId xmlns:a16="http://schemas.microsoft.com/office/drawing/2014/main" id="{45178D45-69BA-0B78-F115-9423D7B4412A}"/>
                </a:ext>
              </a:extLst>
            </p:cNvPr>
            <p:cNvSpPr/>
            <p:nvPr/>
          </p:nvSpPr>
          <p:spPr>
            <a:xfrm>
              <a:off x="6473757" y="1672068"/>
              <a:ext cx="51367" cy="293994"/>
            </a:xfrm>
            <a:custGeom>
              <a:avLst/>
              <a:gdLst>
                <a:gd name="connsiteX0" fmla="*/ -1114 w 87230"/>
                <a:gd name="connsiteY0" fmla="*/ -340 h 720000"/>
                <a:gd name="connsiteX1" fmla="*/ 86117 w 87230"/>
                <a:gd name="connsiteY1" fmla="*/ -340 h 720000"/>
                <a:gd name="connsiteX2" fmla="*/ 86117 w 87230"/>
                <a:gd name="connsiteY2" fmla="*/ 719660 h 720000"/>
                <a:gd name="connsiteX3" fmla="*/ -1114 w 87230"/>
                <a:gd name="connsiteY3" fmla="*/ 71966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72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719660"/>
                  </a:lnTo>
                  <a:lnTo>
                    <a:pt x="-1114" y="719660"/>
                  </a:lnTo>
                  <a:close/>
                </a:path>
              </a:pathLst>
            </a:custGeom>
            <a:solidFill>
              <a:srgbClr val="A8D28E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43" name="任意形状 42">
              <a:extLst>
                <a:ext uri="{FF2B5EF4-FFF2-40B4-BE49-F238E27FC236}">
                  <a16:creationId xmlns:a16="http://schemas.microsoft.com/office/drawing/2014/main" id="{E18659E3-9A80-2CD1-D6B3-B73C26093C4D}"/>
                </a:ext>
              </a:extLst>
            </p:cNvPr>
            <p:cNvSpPr/>
            <p:nvPr/>
          </p:nvSpPr>
          <p:spPr>
            <a:xfrm>
              <a:off x="6624653" y="1735066"/>
              <a:ext cx="51367" cy="167997"/>
            </a:xfrm>
            <a:custGeom>
              <a:avLst/>
              <a:gdLst>
                <a:gd name="connsiteX0" fmla="*/ -1114 w 93461"/>
                <a:gd name="connsiteY0" fmla="*/ -340 h 481764"/>
                <a:gd name="connsiteX1" fmla="*/ 92348 w 93461"/>
                <a:gd name="connsiteY1" fmla="*/ -340 h 481764"/>
                <a:gd name="connsiteX2" fmla="*/ 92348 w 93461"/>
                <a:gd name="connsiteY2" fmla="*/ 481425 h 481764"/>
                <a:gd name="connsiteX3" fmla="*/ -1114 w 93461"/>
                <a:gd name="connsiteY3" fmla="*/ 481425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61" h="481764">
                  <a:moveTo>
                    <a:pt x="-1114" y="-340"/>
                  </a:moveTo>
                  <a:lnTo>
                    <a:pt x="92348" y="-340"/>
                  </a:lnTo>
                  <a:lnTo>
                    <a:pt x="92348" y="481425"/>
                  </a:lnTo>
                  <a:lnTo>
                    <a:pt x="-1114" y="481425"/>
                  </a:lnTo>
                  <a:close/>
                </a:path>
              </a:pathLst>
            </a:custGeom>
            <a:solidFill>
              <a:srgbClr val="A8D28E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形状 43">
              <a:extLst>
                <a:ext uri="{FF2B5EF4-FFF2-40B4-BE49-F238E27FC236}">
                  <a16:creationId xmlns:a16="http://schemas.microsoft.com/office/drawing/2014/main" id="{29A906C7-014A-D5EC-B48F-5EA439AF3F30}"/>
                </a:ext>
              </a:extLst>
            </p:cNvPr>
            <p:cNvSpPr/>
            <p:nvPr/>
          </p:nvSpPr>
          <p:spPr>
            <a:xfrm>
              <a:off x="6778435" y="1630068"/>
              <a:ext cx="51367" cy="377993"/>
            </a:xfrm>
            <a:custGeom>
              <a:avLst/>
              <a:gdLst>
                <a:gd name="connsiteX0" fmla="*/ -1114 w 87230"/>
                <a:gd name="connsiteY0" fmla="*/ -340 h 900000"/>
                <a:gd name="connsiteX1" fmla="*/ 86117 w 87230"/>
                <a:gd name="connsiteY1" fmla="*/ -340 h 900000"/>
                <a:gd name="connsiteX2" fmla="*/ 86117 w 87230"/>
                <a:gd name="connsiteY2" fmla="*/ 899660 h 900000"/>
                <a:gd name="connsiteX3" fmla="*/ -1114 w 87230"/>
                <a:gd name="connsiteY3" fmla="*/ 89966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90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899660"/>
                  </a:lnTo>
                  <a:lnTo>
                    <a:pt x="-1114" y="899660"/>
                  </a:lnTo>
                  <a:close/>
                </a:path>
              </a:pathLst>
            </a:custGeom>
            <a:solidFill>
              <a:srgbClr val="A8D28E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形状 44">
              <a:extLst>
                <a:ext uri="{FF2B5EF4-FFF2-40B4-BE49-F238E27FC236}">
                  <a16:creationId xmlns:a16="http://schemas.microsoft.com/office/drawing/2014/main" id="{E8CC2924-39B6-1196-88A0-B7E01028356D}"/>
                </a:ext>
              </a:extLst>
            </p:cNvPr>
            <p:cNvSpPr/>
            <p:nvPr/>
          </p:nvSpPr>
          <p:spPr>
            <a:xfrm>
              <a:off x="6402228" y="1630068"/>
              <a:ext cx="51367" cy="377993"/>
            </a:xfrm>
            <a:custGeom>
              <a:avLst/>
              <a:gdLst>
                <a:gd name="connsiteX0" fmla="*/ -1114 w 87230"/>
                <a:gd name="connsiteY0" fmla="*/ -340 h 900000"/>
                <a:gd name="connsiteX1" fmla="*/ 86117 w 87230"/>
                <a:gd name="connsiteY1" fmla="*/ -340 h 900000"/>
                <a:gd name="connsiteX2" fmla="*/ 86117 w 87230"/>
                <a:gd name="connsiteY2" fmla="*/ 899660 h 900000"/>
                <a:gd name="connsiteX3" fmla="*/ -1114 w 87230"/>
                <a:gd name="connsiteY3" fmla="*/ 89966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90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899660"/>
                  </a:lnTo>
                  <a:lnTo>
                    <a:pt x="-1114" y="899660"/>
                  </a:lnTo>
                  <a:close/>
                </a:path>
              </a:pathLst>
            </a:custGeom>
            <a:solidFill>
              <a:srgbClr val="A8D28E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形状 45">
              <a:extLst>
                <a:ext uri="{FF2B5EF4-FFF2-40B4-BE49-F238E27FC236}">
                  <a16:creationId xmlns:a16="http://schemas.microsoft.com/office/drawing/2014/main" id="{7A0AF0DB-AA7F-9455-A66A-51E5571ABEB9}"/>
                </a:ext>
              </a:extLst>
            </p:cNvPr>
            <p:cNvSpPr/>
            <p:nvPr/>
          </p:nvSpPr>
          <p:spPr>
            <a:xfrm>
              <a:off x="6550649" y="1735066"/>
              <a:ext cx="51367" cy="167997"/>
            </a:xfrm>
            <a:custGeom>
              <a:avLst/>
              <a:gdLst>
                <a:gd name="connsiteX0" fmla="*/ -1114 w 87230"/>
                <a:gd name="connsiteY0" fmla="*/ -340 h 481764"/>
                <a:gd name="connsiteX1" fmla="*/ 86117 w 87230"/>
                <a:gd name="connsiteY1" fmla="*/ -340 h 481764"/>
                <a:gd name="connsiteX2" fmla="*/ 86117 w 87230"/>
                <a:gd name="connsiteY2" fmla="*/ 481425 h 481764"/>
                <a:gd name="connsiteX3" fmla="*/ -1114 w 87230"/>
                <a:gd name="connsiteY3" fmla="*/ 481425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481764">
                  <a:moveTo>
                    <a:pt x="-1114" y="-340"/>
                  </a:moveTo>
                  <a:lnTo>
                    <a:pt x="86117" y="-340"/>
                  </a:lnTo>
                  <a:lnTo>
                    <a:pt x="86117" y="481425"/>
                  </a:lnTo>
                  <a:lnTo>
                    <a:pt x="-1114" y="481425"/>
                  </a:lnTo>
                  <a:close/>
                </a:path>
              </a:pathLst>
            </a:custGeom>
            <a:solidFill>
              <a:srgbClr val="A8D28E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形状 46">
              <a:extLst>
                <a:ext uri="{FF2B5EF4-FFF2-40B4-BE49-F238E27FC236}">
                  <a16:creationId xmlns:a16="http://schemas.microsoft.com/office/drawing/2014/main" id="{A76F2268-CD0E-0107-80E8-CF4381ABCB98}"/>
                </a:ext>
              </a:extLst>
            </p:cNvPr>
            <p:cNvSpPr/>
            <p:nvPr/>
          </p:nvSpPr>
          <p:spPr>
            <a:xfrm>
              <a:off x="6704224" y="1672068"/>
              <a:ext cx="51367" cy="293994"/>
            </a:xfrm>
            <a:custGeom>
              <a:avLst/>
              <a:gdLst>
                <a:gd name="connsiteX0" fmla="*/ -1114 w 93461"/>
                <a:gd name="connsiteY0" fmla="*/ -340 h 720000"/>
                <a:gd name="connsiteX1" fmla="*/ 92348 w 93461"/>
                <a:gd name="connsiteY1" fmla="*/ -340 h 720000"/>
                <a:gd name="connsiteX2" fmla="*/ 92348 w 93461"/>
                <a:gd name="connsiteY2" fmla="*/ 719660 h 720000"/>
                <a:gd name="connsiteX3" fmla="*/ -1114 w 93461"/>
                <a:gd name="connsiteY3" fmla="*/ 71966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61" h="720000">
                  <a:moveTo>
                    <a:pt x="-1114" y="-340"/>
                  </a:moveTo>
                  <a:lnTo>
                    <a:pt x="92348" y="-340"/>
                  </a:lnTo>
                  <a:lnTo>
                    <a:pt x="92348" y="719660"/>
                  </a:lnTo>
                  <a:lnTo>
                    <a:pt x="-1114" y="719660"/>
                  </a:lnTo>
                  <a:close/>
                </a:path>
              </a:pathLst>
            </a:custGeom>
            <a:solidFill>
              <a:srgbClr val="A8D28E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r>
                <a:rPr lang="en-US" altLang="zh-CN" dirty="0"/>
                <a:t>   </a:t>
              </a:r>
              <a:endParaRPr lang="zh-CN" altLang="en-US" dirty="0"/>
            </a:p>
          </p:txBody>
        </p:sp>
        <p:sp>
          <p:nvSpPr>
            <p:cNvPr id="48" name="任意形状 47">
              <a:extLst>
                <a:ext uri="{FF2B5EF4-FFF2-40B4-BE49-F238E27FC236}">
                  <a16:creationId xmlns:a16="http://schemas.microsoft.com/office/drawing/2014/main" id="{9979E31A-6780-6518-0D6E-E565BD9A9BC2}"/>
                </a:ext>
              </a:extLst>
            </p:cNvPr>
            <p:cNvSpPr/>
            <p:nvPr/>
          </p:nvSpPr>
          <p:spPr>
            <a:xfrm>
              <a:off x="6852650" y="1588069"/>
              <a:ext cx="51367" cy="461992"/>
            </a:xfrm>
            <a:custGeom>
              <a:avLst/>
              <a:gdLst>
                <a:gd name="connsiteX0" fmla="*/ -1114 w 87230"/>
                <a:gd name="connsiteY0" fmla="*/ -340 h 1080000"/>
                <a:gd name="connsiteX1" fmla="*/ 86117 w 87230"/>
                <a:gd name="connsiteY1" fmla="*/ -340 h 1080000"/>
                <a:gd name="connsiteX2" fmla="*/ 86117 w 87230"/>
                <a:gd name="connsiteY2" fmla="*/ 1079660 h 1080000"/>
                <a:gd name="connsiteX3" fmla="*/ -1114 w 87230"/>
                <a:gd name="connsiteY3" fmla="*/ 107966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108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1079660"/>
                  </a:lnTo>
                  <a:lnTo>
                    <a:pt x="-1114" y="1079660"/>
                  </a:lnTo>
                  <a:close/>
                </a:path>
              </a:pathLst>
            </a:custGeom>
            <a:solidFill>
              <a:srgbClr val="A8D28E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0313076B-9EB8-929A-18BC-A6AA326A734F}"/>
                </a:ext>
              </a:extLst>
            </p:cNvPr>
            <p:cNvSpPr txBox="1"/>
            <p:nvPr/>
          </p:nvSpPr>
          <p:spPr>
            <a:xfrm>
              <a:off x="1075875" y="2224573"/>
              <a:ext cx="628377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Intensity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159F8963-759C-2571-1012-E9E479FBBD2D}"/>
                </a:ext>
              </a:extLst>
            </p:cNvPr>
            <p:cNvSpPr txBox="1"/>
            <p:nvPr/>
          </p:nvSpPr>
          <p:spPr>
            <a:xfrm>
              <a:off x="2047403" y="2224573"/>
              <a:ext cx="72295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Edge map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41F206B3-FD89-637B-81E5-423195E1D2A5}"/>
                </a:ext>
              </a:extLst>
            </p:cNvPr>
            <p:cNvSpPr txBox="1"/>
            <p:nvPr/>
          </p:nvSpPr>
          <p:spPr>
            <a:xfrm>
              <a:off x="3230556" y="2025731"/>
              <a:ext cx="710130" cy="4001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kumimoji="1"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ASNet</a:t>
              </a:r>
              <a:endPara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(Boundary)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EF2EF64D-2ABA-60D8-6366-AF38B34E39C2}"/>
                </a:ext>
              </a:extLst>
            </p:cNvPr>
            <p:cNvSpPr txBox="1"/>
            <p:nvPr/>
          </p:nvSpPr>
          <p:spPr>
            <a:xfrm>
              <a:off x="6365875" y="2025731"/>
              <a:ext cx="499559" cy="4001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kumimoji="1"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ASNet</a:t>
              </a:r>
              <a:endPara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(Tissue)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106E7E1D-D9C8-F3DB-BDA7-2428D2B184B0}"/>
                </a:ext>
              </a:extLst>
            </p:cNvPr>
            <p:cNvSpPr txBox="1"/>
            <p:nvPr/>
          </p:nvSpPr>
          <p:spPr>
            <a:xfrm>
              <a:off x="9366918" y="2025731"/>
              <a:ext cx="548227" cy="4001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kumimoji="1"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ASNet</a:t>
              </a:r>
              <a:endPara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(Region)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1B5A41AA-6C67-D6A6-9158-F7E21C59573E}"/>
                </a:ext>
              </a:extLst>
            </p:cNvPr>
            <p:cNvSpPr txBox="1"/>
            <p:nvPr/>
          </p:nvSpPr>
          <p:spPr>
            <a:xfrm>
              <a:off x="2677963" y="1023374"/>
              <a:ext cx="1814919" cy="30777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400" b="1" dirty="0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Boundary Extraction</a:t>
              </a:r>
              <a:endParaRPr kumimoji="1" lang="zh-CN" altLang="en-US" sz="1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4B2AE556-941D-FC06-3556-73D431C305C5}"/>
                </a:ext>
              </a:extLst>
            </p:cNvPr>
            <p:cNvSpPr txBox="1"/>
            <p:nvPr/>
          </p:nvSpPr>
          <p:spPr>
            <a:xfrm>
              <a:off x="5737470" y="1023374"/>
              <a:ext cx="1761956" cy="30777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400" b="1" dirty="0">
                  <a:solidFill>
                    <a:schemeClr val="accent6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Tissue Segmentation</a:t>
              </a:r>
              <a:endParaRPr kumimoji="1" lang="zh-CN" altLang="en-US" sz="1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6873113-04F4-AED3-27F5-FEAFB31BAFF4}"/>
                </a:ext>
              </a:extLst>
            </p:cNvPr>
            <p:cNvSpPr txBox="1"/>
            <p:nvPr/>
          </p:nvSpPr>
          <p:spPr>
            <a:xfrm>
              <a:off x="8800529" y="1023374"/>
              <a:ext cx="1691424" cy="30777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400" b="1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Region Parcellation</a:t>
              </a:r>
              <a:endParaRPr kumimoji="1" lang="zh-CN" alt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7" name="圆角矩形 56">
                  <a:extLst>
                    <a:ext uri="{FF2B5EF4-FFF2-40B4-BE49-F238E27FC236}">
                      <a16:creationId xmlns:a16="http://schemas.microsoft.com/office/drawing/2014/main" id="{31BC1E7F-A56E-1CE9-CB83-644A56E48DD0}"/>
                    </a:ext>
                  </a:extLst>
                </p:cNvPr>
                <p:cNvSpPr/>
                <p:nvPr/>
              </p:nvSpPr>
              <p:spPr>
                <a:xfrm>
                  <a:off x="8779134" y="2451844"/>
                  <a:ext cx="834112" cy="324000"/>
                </a:xfrm>
                <a:prstGeom prst="roundRect">
                  <a:avLst/>
                </a:prstGeom>
                <a:solidFill>
                  <a:schemeClr val="bg1">
                    <a:lumMod val="75000"/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𝓛</m:t>
                            </m:r>
                          </m:e>
                          <m:sub>
                            <m:r>
                              <a:rPr kumimoji="1" lang="en-US" altLang="zh-CN" sz="12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𝑪𝒐𝒏𝒔𝒊𝒔𝒕𝒆𝒏𝒄𝒚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>
            <p:sp>
              <p:nvSpPr>
                <p:cNvPr id="57" name="圆角矩形 56">
                  <a:extLst>
                    <a:ext uri="{FF2B5EF4-FFF2-40B4-BE49-F238E27FC236}">
                      <a16:creationId xmlns:a16="http://schemas.microsoft.com/office/drawing/2014/main" id="{31BC1E7F-A56E-1CE9-CB83-644A56E48DD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79134" y="2451844"/>
                  <a:ext cx="834112" cy="324000"/>
                </a:xfrm>
                <a:prstGeom prst="roundRect">
                  <a:avLst/>
                </a:prstGeom>
                <a:blipFill>
                  <a:blip r:embed="rId2"/>
                  <a:stretch>
                    <a:fillRect l="-454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8" name="肘形连接符 57">
              <a:extLst>
                <a:ext uri="{FF2B5EF4-FFF2-40B4-BE49-F238E27FC236}">
                  <a16:creationId xmlns:a16="http://schemas.microsoft.com/office/drawing/2014/main" id="{8EB9A744-63E3-E0F3-6986-2E1DD0FCA6D0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5270974" y="1896566"/>
              <a:ext cx="360000" cy="1080000"/>
            </a:xfrm>
            <a:prstGeom prst="bentConnector4">
              <a:avLst>
                <a:gd name="adj1" fmla="val 99124"/>
                <a:gd name="adj2" fmla="val 406"/>
              </a:avLst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肘形连接符 58">
              <a:extLst>
                <a:ext uri="{FF2B5EF4-FFF2-40B4-BE49-F238E27FC236}">
                  <a16:creationId xmlns:a16="http://schemas.microsoft.com/office/drawing/2014/main" id="{E69D60EA-5579-124A-1C77-AF7A786409A4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6856049" y="2256565"/>
              <a:ext cx="1080000" cy="360000"/>
            </a:xfrm>
            <a:prstGeom prst="bentConnector3">
              <a:avLst>
                <a:gd name="adj1" fmla="val -347"/>
              </a:avLst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肘形连接符 59">
              <a:extLst>
                <a:ext uri="{FF2B5EF4-FFF2-40B4-BE49-F238E27FC236}">
                  <a16:creationId xmlns:a16="http://schemas.microsoft.com/office/drawing/2014/main" id="{D2B72CC3-162D-B007-A5D6-82ACEE3FE907}"/>
                </a:ext>
              </a:extLst>
            </p:cNvPr>
            <p:cNvCxnSpPr>
              <a:cxnSpLocks/>
            </p:cNvCxnSpPr>
            <p:nvPr/>
          </p:nvCxnSpPr>
          <p:spPr>
            <a:xfrm>
              <a:off x="7960840" y="2256566"/>
              <a:ext cx="810000" cy="360000"/>
            </a:xfrm>
            <a:prstGeom prst="bentConnector3">
              <a:avLst>
                <a:gd name="adj1" fmla="val -1974"/>
              </a:avLst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肘形连接符 60">
              <a:extLst>
                <a:ext uri="{FF2B5EF4-FFF2-40B4-BE49-F238E27FC236}">
                  <a16:creationId xmlns:a16="http://schemas.microsoft.com/office/drawing/2014/main" id="{85AEB139-79A3-8F4B-8796-DA42B29553C1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9621400" y="2256566"/>
              <a:ext cx="810000" cy="360000"/>
            </a:xfrm>
            <a:prstGeom prst="bentConnector3">
              <a:avLst>
                <a:gd name="adj1" fmla="val -677"/>
              </a:avLst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D6616023-4B29-52B9-3ABF-E4BCFDC363A8}"/>
                </a:ext>
              </a:extLst>
            </p:cNvPr>
            <p:cNvSpPr txBox="1"/>
            <p:nvPr/>
          </p:nvSpPr>
          <p:spPr>
            <a:xfrm>
              <a:off x="10184598" y="2224573"/>
              <a:ext cx="519373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Region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63" name="图形 62">
              <a:extLst>
                <a:ext uri="{FF2B5EF4-FFF2-40B4-BE49-F238E27FC236}">
                  <a16:creationId xmlns:a16="http://schemas.microsoft.com/office/drawing/2014/main" id="{EE2D82A8-8E46-3187-B69F-3BC7898DB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095315" y="1460517"/>
              <a:ext cx="662782" cy="720000"/>
            </a:xfrm>
            <a:prstGeom prst="rect">
              <a:avLst/>
            </a:prstGeom>
          </p:spPr>
        </p:pic>
        <p:pic>
          <p:nvPicPr>
            <p:cNvPr id="64" name="图形 63">
              <a:extLst>
                <a:ext uri="{FF2B5EF4-FFF2-40B4-BE49-F238E27FC236}">
                  <a16:creationId xmlns:a16="http://schemas.microsoft.com/office/drawing/2014/main" id="{19A5430B-04A0-8F6F-9321-EF62B91FE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077489" y="1460517"/>
              <a:ext cx="662782" cy="720000"/>
            </a:xfrm>
            <a:prstGeom prst="rect">
              <a:avLst/>
            </a:prstGeom>
          </p:spPr>
        </p:pic>
        <p:pic>
          <p:nvPicPr>
            <p:cNvPr id="65" name="图形 64">
              <a:extLst>
                <a:ext uri="{FF2B5EF4-FFF2-40B4-BE49-F238E27FC236}">
                  <a16:creationId xmlns:a16="http://schemas.microsoft.com/office/drawing/2014/main" id="{A3B3FFAD-B4CD-72F9-8438-A9EC458374AA}"/>
                </a:ext>
              </a:extLst>
            </p:cNvPr>
            <p:cNvPicPr>
              <a:picLocks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114428" y="1460517"/>
              <a:ext cx="662400" cy="720000"/>
            </a:xfrm>
            <a:prstGeom prst="rect">
              <a:avLst/>
            </a:prstGeom>
          </p:spPr>
        </p:pic>
        <p:pic>
          <p:nvPicPr>
            <p:cNvPr id="66" name="图形 65">
              <a:extLst>
                <a:ext uri="{FF2B5EF4-FFF2-40B4-BE49-F238E27FC236}">
                  <a16:creationId xmlns:a16="http://schemas.microsoft.com/office/drawing/2014/main" id="{A4C11F81-D7AE-9E57-5DB3-CB36CDE92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058672" y="1460517"/>
              <a:ext cx="662782" cy="720000"/>
            </a:xfrm>
            <a:prstGeom prst="rect">
              <a:avLst/>
            </a:prstGeom>
          </p:spPr>
        </p:pic>
        <p:pic>
          <p:nvPicPr>
            <p:cNvPr id="67" name="图形 66">
              <a:extLst>
                <a:ext uri="{FF2B5EF4-FFF2-40B4-BE49-F238E27FC236}">
                  <a16:creationId xmlns:a16="http://schemas.microsoft.com/office/drawing/2014/main" id="{4C2BAB96-7750-BA30-7CF0-CBFAF644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4060170" y="1460517"/>
              <a:ext cx="662782" cy="720000"/>
            </a:xfrm>
            <a:prstGeom prst="rect">
              <a:avLst/>
            </a:prstGeom>
          </p:spPr>
        </p:pic>
        <p:pic>
          <p:nvPicPr>
            <p:cNvPr id="68" name="图形 67">
              <a:extLst>
                <a:ext uri="{FF2B5EF4-FFF2-40B4-BE49-F238E27FC236}">
                  <a16:creationId xmlns:a16="http://schemas.microsoft.com/office/drawing/2014/main" id="{12C5B26A-021A-61FB-720F-72FDE36D6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582232" y="1460517"/>
              <a:ext cx="662782" cy="720000"/>
            </a:xfrm>
            <a:prstGeom prst="rect">
              <a:avLst/>
            </a:prstGeom>
          </p:spPr>
        </p:pic>
        <p:pic>
          <p:nvPicPr>
            <p:cNvPr id="69" name="图形 68">
              <a:extLst>
                <a:ext uri="{FF2B5EF4-FFF2-40B4-BE49-F238E27FC236}">
                  <a16:creationId xmlns:a16="http://schemas.microsoft.com/office/drawing/2014/main" id="{70D00EBC-4B27-18CA-0740-EA3E67F18609}"/>
                </a:ext>
              </a:extLst>
            </p:cNvPr>
            <p:cNvPicPr>
              <a:picLocks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5111381" y="1460517"/>
              <a:ext cx="662400" cy="720000"/>
            </a:xfrm>
            <a:prstGeom prst="rect">
              <a:avLst/>
            </a:prstGeom>
          </p:spPr>
        </p:pic>
        <p:pic>
          <p:nvPicPr>
            <p:cNvPr id="70" name="图形 69">
              <a:extLst>
                <a:ext uri="{FF2B5EF4-FFF2-40B4-BE49-F238E27FC236}">
                  <a16:creationId xmlns:a16="http://schemas.microsoft.com/office/drawing/2014/main" id="{23A4F3AA-46D6-9952-CD4B-D71601DBB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610287" y="1460517"/>
              <a:ext cx="662782" cy="720000"/>
            </a:xfrm>
            <a:prstGeom prst="rect">
              <a:avLst/>
            </a:prstGeom>
          </p:spPr>
        </p:pic>
        <p:pic>
          <p:nvPicPr>
            <p:cNvPr id="71" name="图形 70">
              <a:extLst>
                <a:ext uri="{FF2B5EF4-FFF2-40B4-BE49-F238E27FC236}">
                  <a16:creationId xmlns:a16="http://schemas.microsoft.com/office/drawing/2014/main" id="{E44D436D-C68A-0AEB-506D-A61D3F6FC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8139437" y="1460517"/>
              <a:ext cx="662782" cy="720000"/>
            </a:xfrm>
            <a:prstGeom prst="rect">
              <a:avLst/>
            </a:prstGeom>
          </p:spPr>
        </p:pic>
        <p:sp>
          <p:nvSpPr>
            <p:cNvPr id="73" name="任意形状 72">
              <a:extLst>
                <a:ext uri="{FF2B5EF4-FFF2-40B4-BE49-F238E27FC236}">
                  <a16:creationId xmlns:a16="http://schemas.microsoft.com/office/drawing/2014/main" id="{AE73A6BA-1B3E-BE07-767C-A26248B735FD}"/>
                </a:ext>
              </a:extLst>
            </p:cNvPr>
            <p:cNvSpPr/>
            <p:nvPr/>
          </p:nvSpPr>
          <p:spPr>
            <a:xfrm>
              <a:off x="9366157" y="1606518"/>
              <a:ext cx="533634" cy="3088"/>
            </a:xfrm>
            <a:custGeom>
              <a:avLst/>
              <a:gdLst>
                <a:gd name="connsiteX0" fmla="*/ -1114 w 1523048"/>
                <a:gd name="connsiteY0" fmla="*/ -340 h 5294"/>
                <a:gd name="connsiteX1" fmla="*/ 1521935 w 152304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048" h="5294">
                  <a:moveTo>
                    <a:pt x="-1114" y="-340"/>
                  </a:moveTo>
                  <a:lnTo>
                    <a:pt x="1521935" y="-340"/>
                  </a:lnTo>
                </a:path>
              </a:pathLst>
            </a:custGeom>
            <a:solidFill>
              <a:srgbClr val="F4B183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形状 73">
              <a:extLst>
                <a:ext uri="{FF2B5EF4-FFF2-40B4-BE49-F238E27FC236}">
                  <a16:creationId xmlns:a16="http://schemas.microsoft.com/office/drawing/2014/main" id="{102A521A-A969-D268-6F6A-03635AE40DC9}"/>
                </a:ext>
              </a:extLst>
            </p:cNvPr>
            <p:cNvSpPr/>
            <p:nvPr/>
          </p:nvSpPr>
          <p:spPr>
            <a:xfrm>
              <a:off x="9506538" y="1701178"/>
              <a:ext cx="250141" cy="3088"/>
            </a:xfrm>
            <a:custGeom>
              <a:avLst/>
              <a:gdLst>
                <a:gd name="connsiteX0" fmla="*/ -1114 w 671178"/>
                <a:gd name="connsiteY0" fmla="*/ -340 h 5294"/>
                <a:gd name="connsiteX1" fmla="*/ 670064 w 67117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1178" h="5294">
                  <a:moveTo>
                    <a:pt x="-1114" y="-340"/>
                  </a:moveTo>
                  <a:lnTo>
                    <a:pt x="670064" y="-340"/>
                  </a:lnTo>
                </a:path>
              </a:pathLst>
            </a:custGeom>
            <a:solidFill>
              <a:srgbClr val="F4B183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形状 74">
              <a:extLst>
                <a:ext uri="{FF2B5EF4-FFF2-40B4-BE49-F238E27FC236}">
                  <a16:creationId xmlns:a16="http://schemas.microsoft.com/office/drawing/2014/main" id="{B13282B7-8435-D283-8F72-E56E06A07BF4}"/>
                </a:ext>
              </a:extLst>
            </p:cNvPr>
            <p:cNvSpPr/>
            <p:nvPr/>
          </p:nvSpPr>
          <p:spPr>
            <a:xfrm>
              <a:off x="9506538" y="1936438"/>
              <a:ext cx="250141" cy="3088"/>
            </a:xfrm>
            <a:custGeom>
              <a:avLst/>
              <a:gdLst>
                <a:gd name="connsiteX0" fmla="*/ -1114 w 671178"/>
                <a:gd name="connsiteY0" fmla="*/ -340 h 5294"/>
                <a:gd name="connsiteX1" fmla="*/ 670064 w 67117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1178" h="5294">
                  <a:moveTo>
                    <a:pt x="-1114" y="-340"/>
                  </a:moveTo>
                  <a:lnTo>
                    <a:pt x="670064" y="-340"/>
                  </a:lnTo>
                </a:path>
              </a:pathLst>
            </a:custGeom>
            <a:solidFill>
              <a:srgbClr val="F4B183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形状 75">
              <a:extLst>
                <a:ext uri="{FF2B5EF4-FFF2-40B4-BE49-F238E27FC236}">
                  <a16:creationId xmlns:a16="http://schemas.microsoft.com/office/drawing/2014/main" id="{06784EE9-2DC9-F80A-E55D-ED27BAB32CAB}"/>
                </a:ext>
              </a:extLst>
            </p:cNvPr>
            <p:cNvSpPr/>
            <p:nvPr/>
          </p:nvSpPr>
          <p:spPr>
            <a:xfrm>
              <a:off x="9442846" y="1648392"/>
              <a:ext cx="383549" cy="3088"/>
            </a:xfrm>
            <a:custGeom>
              <a:avLst/>
              <a:gdLst>
                <a:gd name="connsiteX0" fmla="*/ -1114 w 1095057"/>
                <a:gd name="connsiteY0" fmla="*/ -340 h 5294"/>
                <a:gd name="connsiteX1" fmla="*/ 1093944 w 1095057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95057" h="5294">
                  <a:moveTo>
                    <a:pt x="-1114" y="-340"/>
                  </a:moveTo>
                  <a:lnTo>
                    <a:pt x="1093944" y="-340"/>
                  </a:lnTo>
                </a:path>
              </a:pathLst>
            </a:custGeom>
            <a:solidFill>
              <a:srgbClr val="F4B183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形状 76">
              <a:extLst>
                <a:ext uri="{FF2B5EF4-FFF2-40B4-BE49-F238E27FC236}">
                  <a16:creationId xmlns:a16="http://schemas.microsoft.com/office/drawing/2014/main" id="{7BFEFE66-4761-5687-2EC9-560076875CEB}"/>
                </a:ext>
              </a:extLst>
            </p:cNvPr>
            <p:cNvSpPr/>
            <p:nvPr/>
          </p:nvSpPr>
          <p:spPr>
            <a:xfrm>
              <a:off x="9442846" y="1985278"/>
              <a:ext cx="383549" cy="3088"/>
            </a:xfrm>
            <a:custGeom>
              <a:avLst/>
              <a:gdLst>
                <a:gd name="connsiteX0" fmla="*/ -1114 w 1095057"/>
                <a:gd name="connsiteY0" fmla="*/ -340 h 5294"/>
                <a:gd name="connsiteX1" fmla="*/ 1093944 w 1095057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95057" h="5294">
                  <a:moveTo>
                    <a:pt x="-1114" y="-340"/>
                  </a:moveTo>
                  <a:lnTo>
                    <a:pt x="1093944" y="-340"/>
                  </a:lnTo>
                </a:path>
              </a:pathLst>
            </a:custGeom>
            <a:solidFill>
              <a:srgbClr val="F4B183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形状 77">
              <a:extLst>
                <a:ext uri="{FF2B5EF4-FFF2-40B4-BE49-F238E27FC236}">
                  <a16:creationId xmlns:a16="http://schemas.microsoft.com/office/drawing/2014/main" id="{62585761-3CEE-04EC-8242-DC7D9462F54B}"/>
                </a:ext>
              </a:extLst>
            </p:cNvPr>
            <p:cNvSpPr/>
            <p:nvPr/>
          </p:nvSpPr>
          <p:spPr>
            <a:xfrm>
              <a:off x="9366157" y="2031021"/>
              <a:ext cx="533634" cy="3088"/>
            </a:xfrm>
            <a:custGeom>
              <a:avLst/>
              <a:gdLst>
                <a:gd name="connsiteX0" fmla="*/ -1114 w 1523048"/>
                <a:gd name="connsiteY0" fmla="*/ -340 h 5294"/>
                <a:gd name="connsiteX1" fmla="*/ 1521935 w 1523048"/>
                <a:gd name="connsiteY1" fmla="*/ -340 h 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048" h="5294">
                  <a:moveTo>
                    <a:pt x="-1114" y="-340"/>
                  </a:moveTo>
                  <a:lnTo>
                    <a:pt x="1521935" y="-340"/>
                  </a:lnTo>
                </a:path>
              </a:pathLst>
            </a:custGeom>
            <a:solidFill>
              <a:srgbClr val="F4B183"/>
            </a:solidFill>
            <a:ln w="9342" cap="flat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形状 78">
              <a:extLst>
                <a:ext uri="{FF2B5EF4-FFF2-40B4-BE49-F238E27FC236}">
                  <a16:creationId xmlns:a16="http://schemas.microsoft.com/office/drawing/2014/main" id="{BEA501DE-CDAD-9D35-D916-2D80CE7AD0D2}"/>
                </a:ext>
              </a:extLst>
            </p:cNvPr>
            <p:cNvSpPr/>
            <p:nvPr/>
          </p:nvSpPr>
          <p:spPr>
            <a:xfrm>
              <a:off x="9351319" y="1588069"/>
              <a:ext cx="51367" cy="461992"/>
            </a:xfrm>
            <a:custGeom>
              <a:avLst/>
              <a:gdLst>
                <a:gd name="connsiteX0" fmla="*/ -1114 w 87230"/>
                <a:gd name="connsiteY0" fmla="*/ -340 h 1080000"/>
                <a:gd name="connsiteX1" fmla="*/ 86117 w 87230"/>
                <a:gd name="connsiteY1" fmla="*/ -340 h 1080000"/>
                <a:gd name="connsiteX2" fmla="*/ 86117 w 87230"/>
                <a:gd name="connsiteY2" fmla="*/ 1079660 h 1080000"/>
                <a:gd name="connsiteX3" fmla="*/ -1114 w 87230"/>
                <a:gd name="connsiteY3" fmla="*/ 107966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108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1079660"/>
                  </a:lnTo>
                  <a:lnTo>
                    <a:pt x="-1114" y="1079660"/>
                  </a:lnTo>
                  <a:close/>
                </a:path>
              </a:pathLst>
            </a:custGeom>
            <a:solidFill>
              <a:srgbClr val="F4B183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形状 79">
              <a:extLst>
                <a:ext uri="{FF2B5EF4-FFF2-40B4-BE49-F238E27FC236}">
                  <a16:creationId xmlns:a16="http://schemas.microsoft.com/office/drawing/2014/main" id="{C7B946E5-AD58-AFBF-FA89-3340466F269F}"/>
                </a:ext>
              </a:extLst>
            </p:cNvPr>
            <p:cNvSpPr/>
            <p:nvPr/>
          </p:nvSpPr>
          <p:spPr>
            <a:xfrm>
              <a:off x="9497059" y="1672068"/>
              <a:ext cx="51367" cy="293994"/>
            </a:xfrm>
            <a:custGeom>
              <a:avLst/>
              <a:gdLst>
                <a:gd name="connsiteX0" fmla="*/ -1114 w 87230"/>
                <a:gd name="connsiteY0" fmla="*/ -340 h 720000"/>
                <a:gd name="connsiteX1" fmla="*/ 86117 w 87230"/>
                <a:gd name="connsiteY1" fmla="*/ -340 h 720000"/>
                <a:gd name="connsiteX2" fmla="*/ 86117 w 87230"/>
                <a:gd name="connsiteY2" fmla="*/ 719660 h 720000"/>
                <a:gd name="connsiteX3" fmla="*/ -1114 w 87230"/>
                <a:gd name="connsiteY3" fmla="*/ 71966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72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719660"/>
                  </a:lnTo>
                  <a:lnTo>
                    <a:pt x="-1114" y="719660"/>
                  </a:lnTo>
                  <a:close/>
                </a:path>
              </a:pathLst>
            </a:custGeom>
            <a:solidFill>
              <a:srgbClr val="F4B183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81" name="任意形状 80">
              <a:extLst>
                <a:ext uri="{FF2B5EF4-FFF2-40B4-BE49-F238E27FC236}">
                  <a16:creationId xmlns:a16="http://schemas.microsoft.com/office/drawing/2014/main" id="{F9705344-EE6C-A588-49B4-9D59AF1BF56F}"/>
                </a:ext>
              </a:extLst>
            </p:cNvPr>
            <p:cNvSpPr/>
            <p:nvPr/>
          </p:nvSpPr>
          <p:spPr>
            <a:xfrm>
              <a:off x="9647955" y="1735066"/>
              <a:ext cx="51367" cy="167997"/>
            </a:xfrm>
            <a:custGeom>
              <a:avLst/>
              <a:gdLst>
                <a:gd name="connsiteX0" fmla="*/ -1114 w 93461"/>
                <a:gd name="connsiteY0" fmla="*/ -340 h 481764"/>
                <a:gd name="connsiteX1" fmla="*/ 92348 w 93461"/>
                <a:gd name="connsiteY1" fmla="*/ -340 h 481764"/>
                <a:gd name="connsiteX2" fmla="*/ 92348 w 93461"/>
                <a:gd name="connsiteY2" fmla="*/ 481425 h 481764"/>
                <a:gd name="connsiteX3" fmla="*/ -1114 w 93461"/>
                <a:gd name="connsiteY3" fmla="*/ 481425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61" h="481764">
                  <a:moveTo>
                    <a:pt x="-1114" y="-340"/>
                  </a:moveTo>
                  <a:lnTo>
                    <a:pt x="92348" y="-340"/>
                  </a:lnTo>
                  <a:lnTo>
                    <a:pt x="92348" y="481425"/>
                  </a:lnTo>
                  <a:lnTo>
                    <a:pt x="-1114" y="481425"/>
                  </a:lnTo>
                  <a:close/>
                </a:path>
              </a:pathLst>
            </a:custGeom>
            <a:solidFill>
              <a:srgbClr val="F4B183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任意形状 81">
              <a:extLst>
                <a:ext uri="{FF2B5EF4-FFF2-40B4-BE49-F238E27FC236}">
                  <a16:creationId xmlns:a16="http://schemas.microsoft.com/office/drawing/2014/main" id="{4A1FE892-AF73-E4F8-1F5B-9B9D912D6523}"/>
                </a:ext>
              </a:extLst>
            </p:cNvPr>
            <p:cNvSpPr/>
            <p:nvPr/>
          </p:nvSpPr>
          <p:spPr>
            <a:xfrm>
              <a:off x="9801737" y="1630068"/>
              <a:ext cx="51367" cy="377993"/>
            </a:xfrm>
            <a:custGeom>
              <a:avLst/>
              <a:gdLst>
                <a:gd name="connsiteX0" fmla="*/ -1114 w 87230"/>
                <a:gd name="connsiteY0" fmla="*/ -340 h 900000"/>
                <a:gd name="connsiteX1" fmla="*/ 86117 w 87230"/>
                <a:gd name="connsiteY1" fmla="*/ -340 h 900000"/>
                <a:gd name="connsiteX2" fmla="*/ 86117 w 87230"/>
                <a:gd name="connsiteY2" fmla="*/ 899660 h 900000"/>
                <a:gd name="connsiteX3" fmla="*/ -1114 w 87230"/>
                <a:gd name="connsiteY3" fmla="*/ 89966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90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899660"/>
                  </a:lnTo>
                  <a:lnTo>
                    <a:pt x="-1114" y="899660"/>
                  </a:lnTo>
                  <a:close/>
                </a:path>
              </a:pathLst>
            </a:custGeom>
            <a:solidFill>
              <a:srgbClr val="F4B183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形状 82">
              <a:extLst>
                <a:ext uri="{FF2B5EF4-FFF2-40B4-BE49-F238E27FC236}">
                  <a16:creationId xmlns:a16="http://schemas.microsoft.com/office/drawing/2014/main" id="{0AFABE9A-6651-4F3B-F533-E928B63ADFE5}"/>
                </a:ext>
              </a:extLst>
            </p:cNvPr>
            <p:cNvSpPr/>
            <p:nvPr/>
          </p:nvSpPr>
          <p:spPr>
            <a:xfrm>
              <a:off x="9425530" y="1630068"/>
              <a:ext cx="51367" cy="377993"/>
            </a:xfrm>
            <a:custGeom>
              <a:avLst/>
              <a:gdLst>
                <a:gd name="connsiteX0" fmla="*/ -1114 w 87230"/>
                <a:gd name="connsiteY0" fmla="*/ -340 h 900000"/>
                <a:gd name="connsiteX1" fmla="*/ 86117 w 87230"/>
                <a:gd name="connsiteY1" fmla="*/ -340 h 900000"/>
                <a:gd name="connsiteX2" fmla="*/ 86117 w 87230"/>
                <a:gd name="connsiteY2" fmla="*/ 899660 h 900000"/>
                <a:gd name="connsiteX3" fmla="*/ -1114 w 87230"/>
                <a:gd name="connsiteY3" fmla="*/ 89966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90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899660"/>
                  </a:lnTo>
                  <a:lnTo>
                    <a:pt x="-1114" y="899660"/>
                  </a:lnTo>
                  <a:close/>
                </a:path>
              </a:pathLst>
            </a:custGeom>
            <a:solidFill>
              <a:srgbClr val="F4B183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形状 83">
              <a:extLst>
                <a:ext uri="{FF2B5EF4-FFF2-40B4-BE49-F238E27FC236}">
                  <a16:creationId xmlns:a16="http://schemas.microsoft.com/office/drawing/2014/main" id="{1756BD44-6E87-B652-85E2-D90033971F55}"/>
                </a:ext>
              </a:extLst>
            </p:cNvPr>
            <p:cNvSpPr/>
            <p:nvPr/>
          </p:nvSpPr>
          <p:spPr>
            <a:xfrm>
              <a:off x="9573951" y="1735066"/>
              <a:ext cx="51367" cy="167997"/>
            </a:xfrm>
            <a:custGeom>
              <a:avLst/>
              <a:gdLst>
                <a:gd name="connsiteX0" fmla="*/ -1114 w 87230"/>
                <a:gd name="connsiteY0" fmla="*/ -340 h 481764"/>
                <a:gd name="connsiteX1" fmla="*/ 86117 w 87230"/>
                <a:gd name="connsiteY1" fmla="*/ -340 h 481764"/>
                <a:gd name="connsiteX2" fmla="*/ 86117 w 87230"/>
                <a:gd name="connsiteY2" fmla="*/ 481425 h 481764"/>
                <a:gd name="connsiteX3" fmla="*/ -1114 w 87230"/>
                <a:gd name="connsiteY3" fmla="*/ 481425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481764">
                  <a:moveTo>
                    <a:pt x="-1114" y="-340"/>
                  </a:moveTo>
                  <a:lnTo>
                    <a:pt x="86117" y="-340"/>
                  </a:lnTo>
                  <a:lnTo>
                    <a:pt x="86117" y="481425"/>
                  </a:lnTo>
                  <a:lnTo>
                    <a:pt x="-1114" y="481425"/>
                  </a:lnTo>
                  <a:close/>
                </a:path>
              </a:pathLst>
            </a:custGeom>
            <a:solidFill>
              <a:srgbClr val="F4B183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形状 84">
              <a:extLst>
                <a:ext uri="{FF2B5EF4-FFF2-40B4-BE49-F238E27FC236}">
                  <a16:creationId xmlns:a16="http://schemas.microsoft.com/office/drawing/2014/main" id="{9C07FCD8-3CEF-5D29-573F-7CCD6A65DD32}"/>
                </a:ext>
              </a:extLst>
            </p:cNvPr>
            <p:cNvSpPr/>
            <p:nvPr/>
          </p:nvSpPr>
          <p:spPr>
            <a:xfrm>
              <a:off x="9727526" y="1672068"/>
              <a:ext cx="51367" cy="293994"/>
            </a:xfrm>
            <a:custGeom>
              <a:avLst/>
              <a:gdLst>
                <a:gd name="connsiteX0" fmla="*/ -1114 w 93461"/>
                <a:gd name="connsiteY0" fmla="*/ -340 h 720000"/>
                <a:gd name="connsiteX1" fmla="*/ 92348 w 93461"/>
                <a:gd name="connsiteY1" fmla="*/ -340 h 720000"/>
                <a:gd name="connsiteX2" fmla="*/ 92348 w 93461"/>
                <a:gd name="connsiteY2" fmla="*/ 719660 h 720000"/>
                <a:gd name="connsiteX3" fmla="*/ -1114 w 93461"/>
                <a:gd name="connsiteY3" fmla="*/ 71966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61" h="720000">
                  <a:moveTo>
                    <a:pt x="-1114" y="-340"/>
                  </a:moveTo>
                  <a:lnTo>
                    <a:pt x="92348" y="-340"/>
                  </a:lnTo>
                  <a:lnTo>
                    <a:pt x="92348" y="719660"/>
                  </a:lnTo>
                  <a:lnTo>
                    <a:pt x="-1114" y="719660"/>
                  </a:lnTo>
                  <a:close/>
                </a:path>
              </a:pathLst>
            </a:custGeom>
            <a:solidFill>
              <a:srgbClr val="F4B183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r>
                <a:rPr lang="en-US" altLang="zh-CN" dirty="0"/>
                <a:t>   </a:t>
              </a:r>
              <a:endParaRPr lang="zh-CN" altLang="en-US" dirty="0"/>
            </a:p>
          </p:txBody>
        </p:sp>
        <p:sp>
          <p:nvSpPr>
            <p:cNvPr id="86" name="任意形状 85">
              <a:extLst>
                <a:ext uri="{FF2B5EF4-FFF2-40B4-BE49-F238E27FC236}">
                  <a16:creationId xmlns:a16="http://schemas.microsoft.com/office/drawing/2014/main" id="{11B900A9-1067-0EFA-4226-00D4A80D1237}"/>
                </a:ext>
              </a:extLst>
            </p:cNvPr>
            <p:cNvSpPr/>
            <p:nvPr/>
          </p:nvSpPr>
          <p:spPr>
            <a:xfrm>
              <a:off x="9875952" y="1588069"/>
              <a:ext cx="51367" cy="461992"/>
            </a:xfrm>
            <a:custGeom>
              <a:avLst/>
              <a:gdLst>
                <a:gd name="connsiteX0" fmla="*/ -1114 w 87230"/>
                <a:gd name="connsiteY0" fmla="*/ -340 h 1080000"/>
                <a:gd name="connsiteX1" fmla="*/ 86117 w 87230"/>
                <a:gd name="connsiteY1" fmla="*/ -340 h 1080000"/>
                <a:gd name="connsiteX2" fmla="*/ 86117 w 87230"/>
                <a:gd name="connsiteY2" fmla="*/ 1079660 h 1080000"/>
                <a:gd name="connsiteX3" fmla="*/ -1114 w 87230"/>
                <a:gd name="connsiteY3" fmla="*/ 107966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230" h="1080000">
                  <a:moveTo>
                    <a:pt x="-1114" y="-340"/>
                  </a:moveTo>
                  <a:lnTo>
                    <a:pt x="86117" y="-340"/>
                  </a:lnTo>
                  <a:lnTo>
                    <a:pt x="86117" y="1079660"/>
                  </a:lnTo>
                  <a:lnTo>
                    <a:pt x="-1114" y="1079660"/>
                  </a:lnTo>
                  <a:close/>
                </a:path>
              </a:pathLst>
            </a:custGeom>
            <a:solidFill>
              <a:srgbClr val="F4B183"/>
            </a:solidFill>
            <a:ln w="62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407CAD9F-1B5E-CCAC-44D1-CF2CB70CF371}"/>
                </a:ext>
              </a:extLst>
            </p:cNvPr>
            <p:cNvSpPr txBox="1"/>
            <p:nvPr/>
          </p:nvSpPr>
          <p:spPr>
            <a:xfrm>
              <a:off x="4319359" y="2224573"/>
              <a:ext cx="1186350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Tissue boundary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7DA9F24F-BDA3-1A8F-AC93-BDC188D2EBE4}"/>
                </a:ext>
              </a:extLst>
            </p:cNvPr>
            <p:cNvSpPr txBox="1"/>
            <p:nvPr/>
          </p:nvSpPr>
          <p:spPr>
            <a:xfrm>
              <a:off x="7545351" y="2224573"/>
              <a:ext cx="817660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Tissue map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9" name="圆角矩形 88">
                  <a:extLst>
                    <a:ext uri="{FF2B5EF4-FFF2-40B4-BE49-F238E27FC236}">
                      <a16:creationId xmlns:a16="http://schemas.microsoft.com/office/drawing/2014/main" id="{A0A42875-AE3B-6D83-DCDE-196DFCDAE1A8}"/>
                    </a:ext>
                  </a:extLst>
                </p:cNvPr>
                <p:cNvSpPr/>
                <p:nvPr/>
              </p:nvSpPr>
              <p:spPr>
                <a:xfrm>
                  <a:off x="6012985" y="2451844"/>
                  <a:ext cx="834112" cy="324000"/>
                </a:xfrm>
                <a:prstGeom prst="roundRect">
                  <a:avLst/>
                </a:prstGeom>
                <a:solidFill>
                  <a:schemeClr val="bg1">
                    <a:lumMod val="75000"/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𝓛</m:t>
                            </m:r>
                          </m:e>
                          <m:sub>
                            <m:r>
                              <a:rPr kumimoji="1" lang="en-US" altLang="zh-CN" sz="12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𝑪𝒐𝒏𝒔𝒊𝒔𝒕𝒆𝒏𝒄𝒚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>
            <p:sp>
              <p:nvSpPr>
                <p:cNvPr id="89" name="圆角矩形 88">
                  <a:extLst>
                    <a:ext uri="{FF2B5EF4-FFF2-40B4-BE49-F238E27FC236}">
                      <a16:creationId xmlns:a16="http://schemas.microsoft.com/office/drawing/2014/main" id="{A0A42875-AE3B-6D83-DCDE-196DFCDAE1A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12985" y="2451844"/>
                  <a:ext cx="834112" cy="324000"/>
                </a:xfrm>
                <a:prstGeom prst="roundRect">
                  <a:avLst/>
                </a:prstGeom>
                <a:blipFill>
                  <a:blip r:embed="rId21"/>
                  <a:stretch>
                    <a:fillRect l="-4478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0" name="肘形连接符 89">
              <a:extLst>
                <a:ext uri="{FF2B5EF4-FFF2-40B4-BE49-F238E27FC236}">
                  <a16:creationId xmlns:a16="http://schemas.microsoft.com/office/drawing/2014/main" id="{3D33A27D-8452-7406-15D8-A39C6D3AA118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045220" y="752704"/>
              <a:ext cx="320633" cy="1620000"/>
            </a:xfrm>
            <a:prstGeom prst="bentConnector3">
              <a:avLst>
                <a:gd name="adj1" fmla="val -29291"/>
              </a:avLst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肘形连接符 90">
              <a:extLst>
                <a:ext uri="{FF2B5EF4-FFF2-40B4-BE49-F238E27FC236}">
                  <a16:creationId xmlns:a16="http://schemas.microsoft.com/office/drawing/2014/main" id="{A0CE795F-825D-B9A4-0924-45DF6F4D66CD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3557220" y="-759296"/>
              <a:ext cx="320633" cy="4644000"/>
            </a:xfrm>
            <a:prstGeom prst="bentConnector3">
              <a:avLst>
                <a:gd name="adj1" fmla="val -29291"/>
              </a:avLst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肘形连接符 91">
              <a:extLst>
                <a:ext uri="{FF2B5EF4-FFF2-40B4-BE49-F238E27FC236}">
                  <a16:creationId xmlns:a16="http://schemas.microsoft.com/office/drawing/2014/main" id="{E33357A4-8C36-B346-5D6E-B0688C6A4DB1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5069221" y="-2271296"/>
              <a:ext cx="320633" cy="7668000"/>
            </a:xfrm>
            <a:prstGeom prst="bentConnector3">
              <a:avLst>
                <a:gd name="adj1" fmla="val -29291"/>
              </a:avLst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>
              <a:extLst>
                <a:ext uri="{FF2B5EF4-FFF2-40B4-BE49-F238E27FC236}">
                  <a16:creationId xmlns:a16="http://schemas.microsoft.com/office/drawing/2014/main" id="{B268E8B0-5FE6-82EF-44F4-8D8026DAC6E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545896" y="4349587"/>
              <a:ext cx="295200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肘形连接符 93">
              <a:extLst>
                <a:ext uri="{FF2B5EF4-FFF2-40B4-BE49-F238E27FC236}">
                  <a16:creationId xmlns:a16="http://schemas.microsoft.com/office/drawing/2014/main" id="{88055785-E27C-0EDB-C37F-44BF013E7E33}"/>
                </a:ext>
              </a:extLst>
            </p:cNvPr>
            <p:cNvCxnSpPr>
              <a:cxnSpLocks/>
            </p:cNvCxnSpPr>
            <p:nvPr/>
          </p:nvCxnSpPr>
          <p:spPr>
            <a:xfrm>
              <a:off x="1444527" y="3233593"/>
              <a:ext cx="1332000" cy="972000"/>
            </a:xfrm>
            <a:prstGeom prst="bentConnector2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肘形连接符 94">
              <a:extLst>
                <a:ext uri="{FF2B5EF4-FFF2-40B4-BE49-F238E27FC236}">
                  <a16:creationId xmlns:a16="http://schemas.microsoft.com/office/drawing/2014/main" id="{99B47007-19F5-EFA3-5B0B-8AAFB1D87DF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312620" y="4724671"/>
              <a:ext cx="562780" cy="216000"/>
            </a:xfrm>
            <a:prstGeom prst="bentConnector2">
              <a:avLst/>
            </a:prstGeom>
            <a:ln w="25400">
              <a:solidFill>
                <a:schemeClr val="bg1">
                  <a:lumMod val="50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肘形连接符 95">
              <a:extLst>
                <a:ext uri="{FF2B5EF4-FFF2-40B4-BE49-F238E27FC236}">
                  <a16:creationId xmlns:a16="http://schemas.microsoft.com/office/drawing/2014/main" id="{CA7C957F-014F-77A5-0DE2-53304E797AD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8312620" y="3663728"/>
              <a:ext cx="562780" cy="216000"/>
            </a:xfrm>
            <a:prstGeom prst="bentConnector2">
              <a:avLst/>
            </a:prstGeom>
            <a:ln w="25400">
              <a:solidFill>
                <a:schemeClr val="bg1">
                  <a:lumMod val="50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肘形连接符 96">
              <a:extLst>
                <a:ext uri="{FF2B5EF4-FFF2-40B4-BE49-F238E27FC236}">
                  <a16:creationId xmlns:a16="http://schemas.microsoft.com/office/drawing/2014/main" id="{B7684DD2-41B9-6A47-B6D4-51264BD4FACD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366712" y="3616338"/>
              <a:ext cx="468000" cy="216000"/>
            </a:xfrm>
            <a:prstGeom prst="bentConnector2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肘形连接符 97">
              <a:extLst>
                <a:ext uri="{FF2B5EF4-FFF2-40B4-BE49-F238E27FC236}">
                  <a16:creationId xmlns:a16="http://schemas.microsoft.com/office/drawing/2014/main" id="{9630F412-764C-B6F3-7454-39C1D6FFAD63}"/>
                </a:ext>
              </a:extLst>
            </p:cNvPr>
            <p:cNvCxnSpPr>
              <a:cxnSpLocks/>
              <a:endCxn id="113" idx="4"/>
            </p:cNvCxnSpPr>
            <p:nvPr/>
          </p:nvCxnSpPr>
          <p:spPr>
            <a:xfrm flipV="1">
              <a:off x="1480883" y="4397445"/>
              <a:ext cx="150355" cy="703809"/>
            </a:xfrm>
            <a:prstGeom prst="bentConnector2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肘形连接符 98">
              <a:extLst>
                <a:ext uri="{FF2B5EF4-FFF2-40B4-BE49-F238E27FC236}">
                  <a16:creationId xmlns:a16="http://schemas.microsoft.com/office/drawing/2014/main" id="{78C98560-8712-AE87-926B-8C901EAAA02D}"/>
                </a:ext>
              </a:extLst>
            </p:cNvPr>
            <p:cNvCxnSpPr>
              <a:cxnSpLocks/>
              <a:endCxn id="113" idx="0"/>
            </p:cNvCxnSpPr>
            <p:nvPr/>
          </p:nvCxnSpPr>
          <p:spPr>
            <a:xfrm>
              <a:off x="1480883" y="3521211"/>
              <a:ext cx="150355" cy="696234"/>
            </a:xfrm>
            <a:prstGeom prst="bentConnector2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圆角矩形 99">
              <a:extLst>
                <a:ext uri="{FF2B5EF4-FFF2-40B4-BE49-F238E27FC236}">
                  <a16:creationId xmlns:a16="http://schemas.microsoft.com/office/drawing/2014/main" id="{C180C8BB-353E-15A2-DBC9-A5E71904BE98}"/>
                </a:ext>
              </a:extLst>
            </p:cNvPr>
            <p:cNvSpPr>
              <a:spLocks/>
            </p:cNvSpPr>
            <p:nvPr/>
          </p:nvSpPr>
          <p:spPr>
            <a:xfrm>
              <a:off x="6740403" y="4130205"/>
              <a:ext cx="576000" cy="324000"/>
            </a:xfrm>
            <a:prstGeom prst="roundRect">
              <a:avLst>
                <a:gd name="adj" fmla="val 10698"/>
              </a:avLst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kumimoji="1" lang="en-US" altLang="zh-CN" sz="1200" b="1" dirty="0" err="1">
                  <a:solidFill>
                    <a:srgbClr val="F5B18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ASNet</a:t>
              </a:r>
              <a:endParaRPr kumimoji="1" lang="zh-CN" altLang="en-US" sz="1200" b="1" dirty="0">
                <a:solidFill>
                  <a:srgbClr val="F5B18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1" name="圆角矩形 100">
              <a:extLst>
                <a:ext uri="{FF2B5EF4-FFF2-40B4-BE49-F238E27FC236}">
                  <a16:creationId xmlns:a16="http://schemas.microsoft.com/office/drawing/2014/main" id="{C4ADFFB4-88BC-95F0-8320-84BB0F5151BB}"/>
                </a:ext>
              </a:extLst>
            </p:cNvPr>
            <p:cNvSpPr/>
            <p:nvPr/>
          </p:nvSpPr>
          <p:spPr>
            <a:xfrm>
              <a:off x="5519358" y="3221126"/>
              <a:ext cx="1116000" cy="2124000"/>
            </a:xfrm>
            <a:prstGeom prst="roundRect">
              <a:avLst>
                <a:gd name="adj" fmla="val 6019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2" name="梯形 101">
              <a:extLst>
                <a:ext uri="{FF2B5EF4-FFF2-40B4-BE49-F238E27FC236}">
                  <a16:creationId xmlns:a16="http://schemas.microsoft.com/office/drawing/2014/main" id="{7EBB0FC4-3AA8-A949-14F4-C87CC4E2EB7C}"/>
                </a:ext>
              </a:extLst>
            </p:cNvPr>
            <p:cNvSpPr/>
            <p:nvPr/>
          </p:nvSpPr>
          <p:spPr>
            <a:xfrm rot="5400000">
              <a:off x="5647179" y="4204364"/>
              <a:ext cx="2124000" cy="180000"/>
            </a:xfrm>
            <a:prstGeom prst="trapezoid">
              <a:avLst>
                <a:gd name="adj" fmla="val 571074"/>
              </a:avLst>
            </a:pr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3" name="肘形连接符 102">
              <a:extLst>
                <a:ext uri="{FF2B5EF4-FFF2-40B4-BE49-F238E27FC236}">
                  <a16:creationId xmlns:a16="http://schemas.microsoft.com/office/drawing/2014/main" id="{579F9E76-9242-FEC4-43C3-D6089D25997F}"/>
                </a:ext>
              </a:extLst>
            </p:cNvPr>
            <p:cNvCxnSpPr>
              <a:cxnSpLocks/>
            </p:cNvCxnSpPr>
            <p:nvPr/>
          </p:nvCxnSpPr>
          <p:spPr>
            <a:xfrm>
              <a:off x="1437438" y="3233593"/>
              <a:ext cx="2484000" cy="972000"/>
            </a:xfrm>
            <a:prstGeom prst="bentConnector2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4" name="图片 103">
              <a:extLst>
                <a:ext uri="{FF2B5EF4-FFF2-40B4-BE49-F238E27FC236}">
                  <a16:creationId xmlns:a16="http://schemas.microsoft.com/office/drawing/2014/main" id="{BC686508-B190-CA26-6563-110FE22BD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962110" y="3165447"/>
              <a:ext cx="576000" cy="711528"/>
            </a:xfrm>
            <a:prstGeom prst="rect">
              <a:avLst/>
            </a:prstGeom>
          </p:spPr>
        </p:pic>
        <p:pic>
          <p:nvPicPr>
            <p:cNvPr id="105" name="图片 104">
              <a:extLst>
                <a:ext uri="{FF2B5EF4-FFF2-40B4-BE49-F238E27FC236}">
                  <a16:creationId xmlns:a16="http://schemas.microsoft.com/office/drawing/2014/main" id="{8EB13BB3-6AAA-FF90-62B7-CC170F0CEC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962110" y="4746472"/>
              <a:ext cx="576000" cy="709564"/>
            </a:xfrm>
            <a:prstGeom prst="rect">
              <a:avLst/>
            </a:prstGeom>
          </p:spPr>
        </p:pic>
        <p:pic>
          <p:nvPicPr>
            <p:cNvPr id="106" name="图片 105">
              <a:extLst>
                <a:ext uri="{FF2B5EF4-FFF2-40B4-BE49-F238E27FC236}">
                  <a16:creationId xmlns:a16="http://schemas.microsoft.com/office/drawing/2014/main" id="{E05968A9-9845-9B7B-97D6-8C8A6E4A2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1959573" y="3269688"/>
              <a:ext cx="576000" cy="720000"/>
            </a:xfrm>
            <a:prstGeom prst="rect">
              <a:avLst/>
            </a:prstGeom>
          </p:spPr>
        </p:pic>
        <p:pic>
          <p:nvPicPr>
            <p:cNvPr id="107" name="图片 106">
              <a:extLst>
                <a:ext uri="{FF2B5EF4-FFF2-40B4-BE49-F238E27FC236}">
                  <a16:creationId xmlns:a16="http://schemas.microsoft.com/office/drawing/2014/main" id="{5A991B48-2D04-B487-CD58-20021F7499DD}"/>
                </a:ext>
              </a:extLst>
            </p:cNvPr>
            <p:cNvPicPr>
              <a:picLocks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1955973" y="3953452"/>
              <a:ext cx="583200" cy="718435"/>
            </a:xfrm>
            <a:prstGeom prst="rect">
              <a:avLst/>
            </a:prstGeom>
          </p:spPr>
        </p:pic>
        <p:pic>
          <p:nvPicPr>
            <p:cNvPr id="108" name="图片 107">
              <a:extLst>
                <a:ext uri="{FF2B5EF4-FFF2-40B4-BE49-F238E27FC236}">
                  <a16:creationId xmlns:a16="http://schemas.microsoft.com/office/drawing/2014/main" id="{7E6A1514-6C64-51D5-758A-19FF3B05A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1959573" y="4625203"/>
              <a:ext cx="576000" cy="720000"/>
            </a:xfrm>
            <a:prstGeom prst="rect">
              <a:avLst/>
            </a:prstGeom>
          </p:spPr>
        </p:pic>
        <p:cxnSp>
          <p:nvCxnSpPr>
            <p:cNvPr id="109" name="直线箭头连接符 108">
              <a:extLst>
                <a:ext uri="{FF2B5EF4-FFF2-40B4-BE49-F238E27FC236}">
                  <a16:creationId xmlns:a16="http://schemas.microsoft.com/office/drawing/2014/main" id="{138600BF-CEBD-63BC-1243-B53F7ACF1A92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961634" y="4370924"/>
              <a:ext cx="576000" cy="1654"/>
            </a:xfrm>
            <a:prstGeom prst="straightConnector1">
              <a:avLst/>
            </a:prstGeom>
            <a:ln w="25400">
              <a:solidFill>
                <a:schemeClr val="bg1">
                  <a:lumMod val="50000"/>
                </a:schemeClr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ADCC806B-F8CD-CEC0-2D95-1BAAF68ED64A}"/>
                </a:ext>
              </a:extLst>
            </p:cNvPr>
            <p:cNvSpPr txBox="1"/>
            <p:nvPr/>
          </p:nvSpPr>
          <p:spPr>
            <a:xfrm>
              <a:off x="779106" y="4230591"/>
              <a:ext cx="535723" cy="282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Sobel</a:t>
              </a:r>
              <a:endParaRPr kumimoji="1"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1B635254-8F61-4F99-13FA-F64D39E696B0}"/>
                </a:ext>
              </a:extLst>
            </p:cNvPr>
            <p:cNvSpPr txBox="1"/>
            <p:nvPr/>
          </p:nvSpPr>
          <p:spPr>
            <a:xfrm>
              <a:off x="935922" y="3882164"/>
              <a:ext cx="628377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Intensity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2" name="文本框 111">
              <a:extLst>
                <a:ext uri="{FF2B5EF4-FFF2-40B4-BE49-F238E27FC236}">
                  <a16:creationId xmlns:a16="http://schemas.microsoft.com/office/drawing/2014/main" id="{8AD25A65-66A7-7196-2B75-5A5ACAF69CF5}"/>
                </a:ext>
              </a:extLst>
            </p:cNvPr>
            <p:cNvSpPr txBox="1"/>
            <p:nvPr/>
          </p:nvSpPr>
          <p:spPr>
            <a:xfrm>
              <a:off x="888633" y="5487494"/>
              <a:ext cx="72295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Edge map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3" name="椭圆 112">
              <a:extLst>
                <a:ext uri="{FF2B5EF4-FFF2-40B4-BE49-F238E27FC236}">
                  <a16:creationId xmlns:a16="http://schemas.microsoft.com/office/drawing/2014/main" id="{F69FBED9-9EFE-312D-4108-4E7A54C619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41238" y="4217445"/>
              <a:ext cx="180000" cy="180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kumimoji="1" lang="zh-CN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4" name="直线箭头连接符 113">
              <a:extLst>
                <a:ext uri="{FF2B5EF4-FFF2-40B4-BE49-F238E27FC236}">
                  <a16:creationId xmlns:a16="http://schemas.microsoft.com/office/drawing/2014/main" id="{1C67D484-9A21-AB4F-11C6-62A3CCBA5C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36129" y="4306618"/>
              <a:ext cx="216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椭圆 114">
              <a:extLst>
                <a:ext uri="{FF2B5EF4-FFF2-40B4-BE49-F238E27FC236}">
                  <a16:creationId xmlns:a16="http://schemas.microsoft.com/office/drawing/2014/main" id="{F2F506CD-3B97-1155-8A3E-66E7FF9EBE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97085" y="4217445"/>
              <a:ext cx="180000" cy="180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kumimoji="1" lang="zh-CN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6" name="直线箭头连接符 115">
              <a:extLst>
                <a:ext uri="{FF2B5EF4-FFF2-40B4-BE49-F238E27FC236}">
                  <a16:creationId xmlns:a16="http://schemas.microsoft.com/office/drawing/2014/main" id="{0C5FB582-A7E4-CE64-4A34-87F20A9E50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890" y="4306618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线箭头连接符 116">
              <a:extLst>
                <a:ext uri="{FF2B5EF4-FFF2-40B4-BE49-F238E27FC236}">
                  <a16:creationId xmlns:a16="http://schemas.microsoft.com/office/drawing/2014/main" id="{155058AF-FFE9-0286-EC37-C376262410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27433" y="4306618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椭圆 117">
              <a:extLst>
                <a:ext uri="{FF2B5EF4-FFF2-40B4-BE49-F238E27FC236}">
                  <a16:creationId xmlns:a16="http://schemas.microsoft.com/office/drawing/2014/main" id="{492BA718-F416-EF22-6F01-4C631E8F5F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36706" y="4217445"/>
              <a:ext cx="180000" cy="180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kumimoji="1" lang="zh-CN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9" name="直线箭头连接符 118">
              <a:extLst>
                <a:ext uri="{FF2B5EF4-FFF2-40B4-BE49-F238E27FC236}">
                  <a16:creationId xmlns:a16="http://schemas.microsoft.com/office/drawing/2014/main" id="{35502430-12F7-77D0-9927-259CEC8CED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9530" y="4306618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线箭头连接符 119">
              <a:extLst>
                <a:ext uri="{FF2B5EF4-FFF2-40B4-BE49-F238E27FC236}">
                  <a16:creationId xmlns:a16="http://schemas.microsoft.com/office/drawing/2014/main" id="{A104A620-B42F-5998-3C11-99126A3F6E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36549" y="4306618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肘形连接符 120">
              <a:extLst>
                <a:ext uri="{FF2B5EF4-FFF2-40B4-BE49-F238E27FC236}">
                  <a16:creationId xmlns:a16="http://schemas.microsoft.com/office/drawing/2014/main" id="{AF8EDD6E-2088-8D4F-CBDC-CB739F800BBE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366712" y="4772062"/>
              <a:ext cx="468000" cy="216000"/>
            </a:xfrm>
            <a:prstGeom prst="bentConnector2">
              <a:avLst/>
            </a:prstGeom>
            <a:ln w="2540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圆角矩形 121">
              <a:extLst>
                <a:ext uri="{FF2B5EF4-FFF2-40B4-BE49-F238E27FC236}">
                  <a16:creationId xmlns:a16="http://schemas.microsoft.com/office/drawing/2014/main" id="{1497CF8A-9D6A-342C-1D6A-BC85CA4A5464}"/>
                </a:ext>
              </a:extLst>
            </p:cNvPr>
            <p:cNvSpPr/>
            <p:nvPr/>
          </p:nvSpPr>
          <p:spPr>
            <a:xfrm>
              <a:off x="5638389" y="4131125"/>
              <a:ext cx="864000" cy="324000"/>
            </a:xfrm>
            <a:prstGeom prst="roundRect">
              <a:avLst/>
            </a:prstGeom>
            <a:solidFill>
              <a:srgbClr val="BCB2EF">
                <a:alpha val="20000"/>
              </a:srgbClr>
            </a:solidFill>
            <a:ln w="2540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1200" dirty="0" err="1">
                  <a:solidFill>
                    <a:srgbClr val="F5B182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ACF</a:t>
              </a:r>
              <a:r>
                <a:rPr lang="en-US" altLang="zh-CN" sz="1200" dirty="0">
                  <a:solidFill>
                    <a:srgbClr val="F5B182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 Module</a:t>
              </a:r>
            </a:p>
          </p:txBody>
        </p:sp>
        <p:sp>
          <p:nvSpPr>
            <p:cNvPr id="123" name="下箭头 122">
              <a:extLst>
                <a:ext uri="{FF2B5EF4-FFF2-40B4-BE49-F238E27FC236}">
                  <a16:creationId xmlns:a16="http://schemas.microsoft.com/office/drawing/2014/main" id="{FFBF134A-B1EB-C88F-1BFB-98420C99D48D}"/>
                </a:ext>
              </a:extLst>
            </p:cNvPr>
            <p:cNvSpPr/>
            <p:nvPr/>
          </p:nvSpPr>
          <p:spPr>
            <a:xfrm>
              <a:off x="5728389" y="3895868"/>
              <a:ext cx="86193" cy="198000"/>
            </a:xfrm>
            <a:prstGeom prst="downArrow">
              <a:avLst/>
            </a:prstGeom>
            <a:solidFill>
              <a:srgbClr val="98B9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4" name="下箭头 123">
              <a:extLst>
                <a:ext uri="{FF2B5EF4-FFF2-40B4-BE49-F238E27FC236}">
                  <a16:creationId xmlns:a16="http://schemas.microsoft.com/office/drawing/2014/main" id="{7D62A700-07D1-E6B3-78B4-236362DB133F}"/>
                </a:ext>
              </a:extLst>
            </p:cNvPr>
            <p:cNvSpPr/>
            <p:nvPr/>
          </p:nvSpPr>
          <p:spPr>
            <a:xfrm>
              <a:off x="6087449" y="3895868"/>
              <a:ext cx="86193" cy="198000"/>
            </a:xfrm>
            <a:prstGeom prst="downArrow">
              <a:avLst/>
            </a:prstGeom>
            <a:solidFill>
              <a:srgbClr val="98B9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上箭头 124">
              <a:extLst>
                <a:ext uri="{FF2B5EF4-FFF2-40B4-BE49-F238E27FC236}">
                  <a16:creationId xmlns:a16="http://schemas.microsoft.com/office/drawing/2014/main" id="{4C1300FB-2833-D10F-7BF0-ADBDA20F3EEE}"/>
                </a:ext>
              </a:extLst>
            </p:cNvPr>
            <p:cNvSpPr/>
            <p:nvPr/>
          </p:nvSpPr>
          <p:spPr>
            <a:xfrm>
              <a:off x="5907919" y="3895868"/>
              <a:ext cx="86193" cy="198000"/>
            </a:xfrm>
            <a:prstGeom prst="upArrow">
              <a:avLst/>
            </a:prstGeom>
            <a:solidFill>
              <a:srgbClr val="9BB5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上箭头 125">
              <a:extLst>
                <a:ext uri="{FF2B5EF4-FFF2-40B4-BE49-F238E27FC236}">
                  <a16:creationId xmlns:a16="http://schemas.microsoft.com/office/drawing/2014/main" id="{DE65AF1E-420D-8DCC-8479-5CF053622F47}"/>
                </a:ext>
              </a:extLst>
            </p:cNvPr>
            <p:cNvSpPr/>
            <p:nvPr/>
          </p:nvSpPr>
          <p:spPr>
            <a:xfrm>
              <a:off x="6266979" y="3895868"/>
              <a:ext cx="86193" cy="198000"/>
            </a:xfrm>
            <a:prstGeom prst="upArrow">
              <a:avLst/>
            </a:prstGeom>
            <a:solidFill>
              <a:srgbClr val="9BB5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上箭头 126">
              <a:extLst>
                <a:ext uri="{FF2B5EF4-FFF2-40B4-BE49-F238E27FC236}">
                  <a16:creationId xmlns:a16="http://schemas.microsoft.com/office/drawing/2014/main" id="{B4E3C293-2DB0-8384-09EB-2C41AAD0DDCE}"/>
                </a:ext>
              </a:extLst>
            </p:cNvPr>
            <p:cNvSpPr/>
            <p:nvPr/>
          </p:nvSpPr>
          <p:spPr>
            <a:xfrm>
              <a:off x="5728389" y="4510382"/>
              <a:ext cx="86193" cy="198000"/>
            </a:xfrm>
            <a:prstGeom prst="upArrow">
              <a:avLst/>
            </a:prstGeom>
            <a:solidFill>
              <a:srgbClr val="BBB2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上箭头 127">
              <a:extLst>
                <a:ext uri="{FF2B5EF4-FFF2-40B4-BE49-F238E27FC236}">
                  <a16:creationId xmlns:a16="http://schemas.microsoft.com/office/drawing/2014/main" id="{AA9CFF78-B5B0-41A1-DE19-E04C075B0FC8}"/>
                </a:ext>
              </a:extLst>
            </p:cNvPr>
            <p:cNvSpPr/>
            <p:nvPr/>
          </p:nvSpPr>
          <p:spPr>
            <a:xfrm>
              <a:off x="6087449" y="4510382"/>
              <a:ext cx="86193" cy="198000"/>
            </a:xfrm>
            <a:prstGeom prst="upArrow">
              <a:avLst/>
            </a:prstGeom>
            <a:solidFill>
              <a:srgbClr val="BBB2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29" name="图片 128">
              <a:extLst>
                <a:ext uri="{FF2B5EF4-FFF2-40B4-BE49-F238E27FC236}">
                  <a16:creationId xmlns:a16="http://schemas.microsoft.com/office/drawing/2014/main" id="{57BF6229-DB92-DF3B-0CA1-B449F30E7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5573139" y="3264051"/>
              <a:ext cx="994500" cy="612000"/>
            </a:xfrm>
            <a:prstGeom prst="rect">
              <a:avLst/>
            </a:prstGeom>
          </p:spPr>
        </p:pic>
        <p:pic>
          <p:nvPicPr>
            <p:cNvPr id="130" name="图片 129">
              <a:extLst>
                <a:ext uri="{FF2B5EF4-FFF2-40B4-BE49-F238E27FC236}">
                  <a16:creationId xmlns:a16="http://schemas.microsoft.com/office/drawing/2014/main" id="{E8BC0ED5-39EE-1671-86C3-D652BF91C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5602389" y="4745639"/>
              <a:ext cx="936000" cy="576000"/>
            </a:xfrm>
            <a:prstGeom prst="rect">
              <a:avLst/>
            </a:prstGeom>
          </p:spPr>
        </p:pic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6C263F2E-2F95-483A-EAA8-93EE93838BE2}"/>
                </a:ext>
              </a:extLst>
            </p:cNvPr>
            <p:cNvSpPr txBox="1"/>
            <p:nvPr/>
          </p:nvSpPr>
          <p:spPr>
            <a:xfrm>
              <a:off x="5341955" y="3046770"/>
              <a:ext cx="14285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</a:t>
              </a:r>
              <a:r>
                <a:rPr kumimoji="1" lang="en-US" altLang="zh-CN" sz="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Patch </a:t>
              </a:r>
              <a:r>
                <a:rPr kumimoji="1" lang="en-US" altLang="zh-CN" sz="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Branch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2" name="文本框 131">
              <a:extLst>
                <a:ext uri="{FF2B5EF4-FFF2-40B4-BE49-F238E27FC236}">
                  <a16:creationId xmlns:a16="http://schemas.microsoft.com/office/drawing/2014/main" id="{BBA5486E-9B89-4F3B-BE76-44E392457EB9}"/>
                </a:ext>
              </a:extLst>
            </p:cNvPr>
            <p:cNvSpPr txBox="1"/>
            <p:nvPr/>
          </p:nvSpPr>
          <p:spPr>
            <a:xfrm>
              <a:off x="5312280" y="5260820"/>
              <a:ext cx="14301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Neighborhood</a:t>
              </a:r>
              <a:r>
                <a:rPr kumimoji="1" lang="en-US" altLang="zh-CN" sz="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Patch</a:t>
              </a:r>
            </a:p>
            <a:p>
              <a:pPr algn="ctr"/>
              <a:r>
                <a:rPr kumimoji="1" lang="en-US" altLang="zh-CN" sz="3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Branch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3" name="直线箭头连接符 132">
              <a:extLst>
                <a:ext uri="{FF2B5EF4-FFF2-40B4-BE49-F238E27FC236}">
                  <a16:creationId xmlns:a16="http://schemas.microsoft.com/office/drawing/2014/main" id="{DC4EE4B3-56FF-AA5B-EC50-650587409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6385" y="3490338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线箭头连接符 133">
              <a:extLst>
                <a:ext uri="{FF2B5EF4-FFF2-40B4-BE49-F238E27FC236}">
                  <a16:creationId xmlns:a16="http://schemas.microsoft.com/office/drawing/2014/main" id="{B6CEFFEC-D435-7160-BF3D-796DDB311B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6385" y="5112408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线箭头连接符 134">
              <a:extLst>
                <a:ext uri="{FF2B5EF4-FFF2-40B4-BE49-F238E27FC236}">
                  <a16:creationId xmlns:a16="http://schemas.microsoft.com/office/drawing/2014/main" id="{E738FFC1-451C-4301-7283-5CBCC491FD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0163" y="3490338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线箭头连接符 135">
              <a:extLst>
                <a:ext uri="{FF2B5EF4-FFF2-40B4-BE49-F238E27FC236}">
                  <a16:creationId xmlns:a16="http://schemas.microsoft.com/office/drawing/2014/main" id="{0F1C3086-5861-03F9-991B-3B59101192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0163" y="5112408"/>
              <a:ext cx="162000" cy="165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stealth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7" name="图片 136">
              <a:extLst>
                <a:ext uri="{FF2B5EF4-FFF2-40B4-BE49-F238E27FC236}">
                  <a16:creationId xmlns:a16="http://schemas.microsoft.com/office/drawing/2014/main" id="{FA8D443F-DE99-4952-518D-68E1EA7C2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/>
            <a:stretch>
              <a:fillRect/>
            </a:stretch>
          </p:blipFill>
          <p:spPr>
            <a:xfrm>
              <a:off x="8414010" y="4016703"/>
              <a:ext cx="576000" cy="577296"/>
            </a:xfrm>
            <a:prstGeom prst="rect">
              <a:avLst/>
            </a:prstGeom>
          </p:spPr>
        </p:pic>
        <p:cxnSp>
          <p:nvCxnSpPr>
            <p:cNvPr id="138" name="直线箭头连接符 137">
              <a:extLst>
                <a:ext uri="{FF2B5EF4-FFF2-40B4-BE49-F238E27FC236}">
                  <a16:creationId xmlns:a16="http://schemas.microsoft.com/office/drawing/2014/main" id="{D12D0044-727B-524E-4FDB-755423FE4D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25463" y="3490338"/>
              <a:ext cx="432000" cy="1654"/>
            </a:xfrm>
            <a:prstGeom prst="straightConnector1">
              <a:avLst/>
            </a:prstGeom>
            <a:ln w="25400">
              <a:solidFill>
                <a:schemeClr val="bg1">
                  <a:lumMod val="50000"/>
                </a:schemeClr>
              </a:solidFill>
              <a:headEnd type="stealth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线箭头连接符 138">
              <a:extLst>
                <a:ext uri="{FF2B5EF4-FFF2-40B4-BE49-F238E27FC236}">
                  <a16:creationId xmlns:a16="http://schemas.microsoft.com/office/drawing/2014/main" id="{D5CEFEF0-6664-B257-F385-BA3BF2B0FD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25463" y="5112408"/>
              <a:ext cx="432000" cy="1654"/>
            </a:xfrm>
            <a:prstGeom prst="straightConnector1">
              <a:avLst/>
            </a:prstGeom>
            <a:ln w="25400">
              <a:solidFill>
                <a:schemeClr val="bg1">
                  <a:lumMod val="50000"/>
                </a:schemeClr>
              </a:solidFill>
              <a:headEnd type="stealth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文本框 139">
              <a:extLst>
                <a:ext uri="{FF2B5EF4-FFF2-40B4-BE49-F238E27FC236}">
                  <a16:creationId xmlns:a16="http://schemas.microsoft.com/office/drawing/2014/main" id="{B1F2C255-F177-6785-787F-1714AC0467EC}"/>
                </a:ext>
              </a:extLst>
            </p:cNvPr>
            <p:cNvSpPr txBox="1"/>
            <p:nvPr/>
          </p:nvSpPr>
          <p:spPr>
            <a:xfrm>
              <a:off x="1908533" y="5343865"/>
              <a:ext cx="678071" cy="35907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Tissue </a:t>
              </a:r>
            </a:p>
            <a:p>
              <a:pPr algn="ctr">
                <a:lnSpc>
                  <a:spcPts val="1400"/>
                </a:lnSpc>
              </a:pPr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boundary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1" name="文本框 140">
              <a:extLst>
                <a:ext uri="{FF2B5EF4-FFF2-40B4-BE49-F238E27FC236}">
                  <a16:creationId xmlns:a16="http://schemas.microsoft.com/office/drawing/2014/main" id="{9AF59237-9603-71D1-BF1B-EC31EE000B1C}"/>
                </a:ext>
              </a:extLst>
            </p:cNvPr>
            <p:cNvSpPr txBox="1"/>
            <p:nvPr/>
          </p:nvSpPr>
          <p:spPr>
            <a:xfrm>
              <a:off x="8412096" y="5126891"/>
              <a:ext cx="596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Resize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2" name="文本框 141">
              <a:extLst>
                <a:ext uri="{FF2B5EF4-FFF2-40B4-BE49-F238E27FC236}">
                  <a16:creationId xmlns:a16="http://schemas.microsoft.com/office/drawing/2014/main" id="{7E3E1EEA-F45B-5B7F-55C6-A02106ACF4D2}"/>
                </a:ext>
              </a:extLst>
            </p:cNvPr>
            <p:cNvSpPr txBox="1"/>
            <p:nvPr/>
          </p:nvSpPr>
          <p:spPr>
            <a:xfrm>
              <a:off x="8412096" y="3217731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Crop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3" name="文本框 142">
                  <a:extLst>
                    <a:ext uri="{FF2B5EF4-FFF2-40B4-BE49-F238E27FC236}">
                      <a16:creationId xmlns:a16="http://schemas.microsoft.com/office/drawing/2014/main" id="{E06E127D-9643-9E10-A151-FA00B02B801B}"/>
                    </a:ext>
                  </a:extLst>
                </p:cNvPr>
                <p:cNvSpPr txBox="1"/>
                <p:nvPr/>
              </p:nvSpPr>
              <p:spPr>
                <a:xfrm>
                  <a:off x="4984543" y="5479883"/>
                  <a:ext cx="247440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 b="0" i="0" smtClean="0">
                                <a:latin typeface="Cambria Math" panose="02040503050406030204" pitchFamily="18" charset="0"/>
                              </a:rPr>
                              <m:t>N</m:t>
                            </m:r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</a:rPr>
                              <m:t>P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143" name="文本框 142">
                  <a:extLst>
                    <a:ext uri="{FF2B5EF4-FFF2-40B4-BE49-F238E27FC236}">
                      <a16:creationId xmlns:a16="http://schemas.microsoft.com/office/drawing/2014/main" id="{E06E127D-9643-9E10-A151-FA00B02B801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84543" y="5479883"/>
                  <a:ext cx="247440" cy="184666"/>
                </a:xfrm>
                <a:prstGeom prst="rect">
                  <a:avLst/>
                </a:prstGeom>
                <a:blipFill>
                  <a:blip r:embed="rId30"/>
                  <a:stretch>
                    <a:fillRect l="-15000" r="-10000" b="-20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4" name="文本框 143">
                  <a:extLst>
                    <a:ext uri="{FF2B5EF4-FFF2-40B4-BE49-F238E27FC236}">
                      <a16:creationId xmlns:a16="http://schemas.microsoft.com/office/drawing/2014/main" id="{CE6C4914-4E25-8782-C611-23109F3B3C15}"/>
                    </a:ext>
                  </a:extLst>
                </p:cNvPr>
                <p:cNvSpPr txBox="1"/>
                <p:nvPr/>
              </p:nvSpPr>
              <p:spPr>
                <a:xfrm>
                  <a:off x="6921433" y="5479883"/>
                  <a:ext cx="278410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 b="0" i="0" smtClean="0">
                                <a:latin typeface="Cambria Math" panose="02040503050406030204" pitchFamily="18" charset="0"/>
                              </a:rPr>
                              <m:t>N</m:t>
                            </m:r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</a:rPr>
                              <m:t>P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144" name="文本框 143">
                  <a:extLst>
                    <a:ext uri="{FF2B5EF4-FFF2-40B4-BE49-F238E27FC236}">
                      <a16:creationId xmlns:a16="http://schemas.microsoft.com/office/drawing/2014/main" id="{CE6C4914-4E25-8782-C611-23109F3B3C1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21433" y="5479883"/>
                  <a:ext cx="278410" cy="184666"/>
                </a:xfrm>
                <a:prstGeom prst="rect">
                  <a:avLst/>
                </a:prstGeom>
                <a:blipFill>
                  <a:blip r:embed="rId31"/>
                  <a:stretch>
                    <a:fillRect l="-8696" r="-8696" b="-20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5" name="文本框 144">
                  <a:extLst>
                    <a:ext uri="{FF2B5EF4-FFF2-40B4-BE49-F238E27FC236}">
                      <a16:creationId xmlns:a16="http://schemas.microsoft.com/office/drawing/2014/main" id="{8D8DE488-5433-0023-00ED-E0DAFE5017BA}"/>
                    </a:ext>
                  </a:extLst>
                </p:cNvPr>
                <p:cNvSpPr txBox="1"/>
                <p:nvPr/>
              </p:nvSpPr>
              <p:spPr>
                <a:xfrm>
                  <a:off x="6923036" y="3890110"/>
                  <a:ext cx="267188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</a:rPr>
                              <m:t>LP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145" name="文本框 144">
                  <a:extLst>
                    <a:ext uri="{FF2B5EF4-FFF2-40B4-BE49-F238E27FC236}">
                      <a16:creationId xmlns:a16="http://schemas.microsoft.com/office/drawing/2014/main" id="{8D8DE488-5433-0023-00ED-E0DAFE5017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23036" y="3890110"/>
                  <a:ext cx="267188" cy="184666"/>
                </a:xfrm>
                <a:prstGeom prst="rect">
                  <a:avLst/>
                </a:prstGeom>
                <a:blipFill>
                  <a:blip r:embed="rId32"/>
                  <a:stretch>
                    <a:fillRect l="-14286" r="-9524" b="-20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6" name="文本框 145">
                  <a:extLst>
                    <a:ext uri="{FF2B5EF4-FFF2-40B4-BE49-F238E27FC236}">
                      <a16:creationId xmlns:a16="http://schemas.microsoft.com/office/drawing/2014/main" id="{697B31EE-8553-BD5E-E8D1-86D122458DD2}"/>
                    </a:ext>
                  </a:extLst>
                </p:cNvPr>
                <p:cNvSpPr txBox="1"/>
                <p:nvPr/>
              </p:nvSpPr>
              <p:spPr>
                <a:xfrm>
                  <a:off x="8042586" y="3775257"/>
                  <a:ext cx="358560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  <m:t>𝐺𝑇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</a:rPr>
                              <m:t>LP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146" name="文本框 145">
                  <a:extLst>
                    <a:ext uri="{FF2B5EF4-FFF2-40B4-BE49-F238E27FC236}">
                      <a16:creationId xmlns:a16="http://schemas.microsoft.com/office/drawing/2014/main" id="{697B31EE-8553-BD5E-E8D1-86D122458DD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42586" y="3775257"/>
                  <a:ext cx="358560" cy="184666"/>
                </a:xfrm>
                <a:prstGeom prst="rect">
                  <a:avLst/>
                </a:prstGeom>
                <a:blipFill>
                  <a:blip r:embed="rId33"/>
                  <a:stretch>
                    <a:fillRect l="-10345" r="-3448" b="-1333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7" name="文本框 146">
                  <a:extLst>
                    <a:ext uri="{FF2B5EF4-FFF2-40B4-BE49-F238E27FC236}">
                      <a16:creationId xmlns:a16="http://schemas.microsoft.com/office/drawing/2014/main" id="{3F419306-1DAD-3532-760B-DE49AA193F35}"/>
                    </a:ext>
                  </a:extLst>
                </p:cNvPr>
                <p:cNvSpPr txBox="1"/>
                <p:nvPr/>
              </p:nvSpPr>
              <p:spPr>
                <a:xfrm>
                  <a:off x="8033839" y="5401556"/>
                  <a:ext cx="369781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  <m:t>𝐺𝑇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 b="0" i="0" smtClean="0">
                                <a:latin typeface="Cambria Math" panose="02040503050406030204" pitchFamily="18" charset="0"/>
                              </a:rPr>
                              <m:t>N</m:t>
                            </m:r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</a:rPr>
                              <m:t>P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147" name="文本框 146">
                  <a:extLst>
                    <a:ext uri="{FF2B5EF4-FFF2-40B4-BE49-F238E27FC236}">
                      <a16:creationId xmlns:a16="http://schemas.microsoft.com/office/drawing/2014/main" id="{3F419306-1DAD-3532-760B-DE49AA193F3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33839" y="5401556"/>
                  <a:ext cx="369781" cy="184666"/>
                </a:xfrm>
                <a:prstGeom prst="rect">
                  <a:avLst/>
                </a:prstGeom>
                <a:blipFill>
                  <a:blip r:embed="rId34"/>
                  <a:stretch>
                    <a:fillRect l="-10000" r="-3333" b="-20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8" name="文本框 147">
                  <a:extLst>
                    <a:ext uri="{FF2B5EF4-FFF2-40B4-BE49-F238E27FC236}">
                      <a16:creationId xmlns:a16="http://schemas.microsoft.com/office/drawing/2014/main" id="{7C37C0B9-8772-7B6A-2B0A-620E1DA29F24}"/>
                    </a:ext>
                  </a:extLst>
                </p:cNvPr>
                <p:cNvSpPr txBox="1"/>
                <p:nvPr/>
              </p:nvSpPr>
              <p:spPr>
                <a:xfrm>
                  <a:off x="7544230" y="3286902"/>
                  <a:ext cx="397929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>
                                <a:latin typeface="Cambria Math" panose="02040503050406030204" pitchFamily="18" charset="0"/>
                                <a:cs typeface="Times New Roman" panose="020205030504050903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5030504050903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  <a:cs typeface="Times New Roman" panose="02020503050405090304" pitchFamily="18" charset="0"/>
                              </a:rPr>
                              <m:t>Dice</m:t>
                            </m:r>
                          </m:sub>
                        </m:sSub>
                      </m:oMath>
                    </m:oMathPara>
                  </a14:m>
                  <a:endParaRPr kumimoji="1" lang="en-US" altLang="zh-CN" sz="1200" i="1" dirty="0">
                    <a:latin typeface="Cambria Math" panose="02040503050406030204" pitchFamily="18" charset="0"/>
                    <a:cs typeface="Times New Roman" panose="020205030504050903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sz="1200" i="1">
                            <a:latin typeface="Cambria Math" panose="02040503050406030204" pitchFamily="18" charset="0"/>
                            <a:cs typeface="Times New Roman" panose="0202050305040509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kumimoji="1" lang="en-US" altLang="zh-CN" sz="1200" i="1">
                                <a:latin typeface="Cambria Math" panose="02040503050406030204" pitchFamily="18" charset="0"/>
                                <a:cs typeface="Times New Roman" panose="020205030504050903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5030504050903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  <a:cs typeface="Times New Roman" panose="02020503050405090304" pitchFamily="18" charset="0"/>
                              </a:rPr>
                              <m:t>CE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>
                    <a:latin typeface="Times New Roman" panose="02020503050405090304" pitchFamily="18" charset="0"/>
                    <a:cs typeface="Times New Roman" panose="02020503050405090304" pitchFamily="18" charset="0"/>
                  </a:endParaRPr>
                </a:p>
              </p:txBody>
            </p:sp>
          </mc:Choice>
          <mc:Fallback>
            <p:sp>
              <p:nvSpPr>
                <p:cNvPr id="148" name="文本框 147">
                  <a:extLst>
                    <a:ext uri="{FF2B5EF4-FFF2-40B4-BE49-F238E27FC236}">
                      <a16:creationId xmlns:a16="http://schemas.microsoft.com/office/drawing/2014/main" id="{7C37C0B9-8772-7B6A-2B0A-620E1DA29F2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44230" y="3286902"/>
                  <a:ext cx="397929" cy="369332"/>
                </a:xfrm>
                <a:prstGeom prst="rect">
                  <a:avLst/>
                </a:prstGeom>
                <a:blipFill>
                  <a:blip r:embed="rId35"/>
                  <a:stretch>
                    <a:fillRect l="-9375" r="-3125" b="-10000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9" name="文本框 148">
                  <a:extLst>
                    <a:ext uri="{FF2B5EF4-FFF2-40B4-BE49-F238E27FC236}">
                      <a16:creationId xmlns:a16="http://schemas.microsoft.com/office/drawing/2014/main" id="{11B15941-F9CA-CD58-2084-4A1B52A96AB0}"/>
                    </a:ext>
                  </a:extLst>
                </p:cNvPr>
                <p:cNvSpPr txBox="1"/>
                <p:nvPr/>
              </p:nvSpPr>
              <p:spPr>
                <a:xfrm>
                  <a:off x="7544230" y="4920183"/>
                  <a:ext cx="397929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>
                                <a:latin typeface="Cambria Math" panose="02040503050406030204" pitchFamily="18" charset="0"/>
                                <a:cs typeface="Times New Roman" panose="020205030504050903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5030504050903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  <a:cs typeface="Times New Roman" panose="02020503050405090304" pitchFamily="18" charset="0"/>
                              </a:rPr>
                              <m:t>Dice</m:t>
                            </m:r>
                          </m:sub>
                        </m:sSub>
                      </m:oMath>
                    </m:oMathPara>
                  </a14:m>
                  <a:endParaRPr kumimoji="1" lang="en-US" altLang="zh-CN" sz="1200" i="1" dirty="0">
                    <a:latin typeface="Cambria Math" panose="02040503050406030204" pitchFamily="18" charset="0"/>
                    <a:cs typeface="Times New Roman" panose="02020503050405090304" pitchFamily="18" charset="0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sz="1200" i="1">
                            <a:latin typeface="Cambria Math" panose="02040503050406030204" pitchFamily="18" charset="0"/>
                            <a:cs typeface="Times New Roman" panose="0202050305040509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kumimoji="1" lang="en-US" altLang="zh-CN" sz="1200" i="1">
                                <a:latin typeface="Cambria Math" panose="02040503050406030204" pitchFamily="18" charset="0"/>
                                <a:cs typeface="Times New Roman" panose="020205030504050903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5030504050903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  <a:cs typeface="Times New Roman" panose="02020503050405090304" pitchFamily="18" charset="0"/>
                              </a:rPr>
                              <m:t>CE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>
                    <a:latin typeface="Times New Roman" panose="02020503050405090304" pitchFamily="18" charset="0"/>
                    <a:cs typeface="Times New Roman" panose="02020503050405090304" pitchFamily="18" charset="0"/>
                  </a:endParaRPr>
                </a:p>
              </p:txBody>
            </p:sp>
          </mc:Choice>
          <mc:Fallback>
            <p:sp>
              <p:nvSpPr>
                <p:cNvPr id="149" name="文本框 148">
                  <a:extLst>
                    <a:ext uri="{FF2B5EF4-FFF2-40B4-BE49-F238E27FC236}">
                      <a16:creationId xmlns:a16="http://schemas.microsoft.com/office/drawing/2014/main" id="{11B15941-F9CA-CD58-2084-4A1B52A96AB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44230" y="4920183"/>
                  <a:ext cx="397929" cy="369332"/>
                </a:xfrm>
                <a:prstGeom prst="rect">
                  <a:avLst/>
                </a:prstGeom>
                <a:blipFill>
                  <a:blip r:embed="rId36"/>
                  <a:stretch>
                    <a:fillRect l="-9375" r="-3125" b="-10000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51" name="图片 150">
              <a:extLst>
                <a:ext uri="{FF2B5EF4-FFF2-40B4-BE49-F238E27FC236}">
                  <a16:creationId xmlns:a16="http://schemas.microsoft.com/office/drawing/2014/main" id="{064DC702-6E01-005A-17A7-8BAA183E9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7"/>
            <a:stretch>
              <a:fillRect/>
            </a:stretch>
          </p:blipFill>
          <p:spPr>
            <a:xfrm>
              <a:off x="3096327" y="3269688"/>
              <a:ext cx="584470" cy="720000"/>
            </a:xfrm>
            <a:prstGeom prst="rect">
              <a:avLst/>
            </a:prstGeom>
          </p:spPr>
        </p:pic>
        <p:pic>
          <p:nvPicPr>
            <p:cNvPr id="152" name="图片 151">
              <a:extLst>
                <a:ext uri="{FF2B5EF4-FFF2-40B4-BE49-F238E27FC236}">
                  <a16:creationId xmlns:a16="http://schemas.microsoft.com/office/drawing/2014/main" id="{F50052FE-5EA8-C7A8-1401-82FD4185C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/>
            <a:stretch>
              <a:fillRect/>
            </a:stretch>
          </p:blipFill>
          <p:spPr>
            <a:xfrm>
              <a:off x="3100562" y="3953452"/>
              <a:ext cx="576000" cy="720000"/>
            </a:xfrm>
            <a:prstGeom prst="rect">
              <a:avLst/>
            </a:prstGeom>
          </p:spPr>
        </p:pic>
        <p:pic>
          <p:nvPicPr>
            <p:cNvPr id="153" name="图片 152">
              <a:extLst>
                <a:ext uri="{FF2B5EF4-FFF2-40B4-BE49-F238E27FC236}">
                  <a16:creationId xmlns:a16="http://schemas.microsoft.com/office/drawing/2014/main" id="{088A1A22-9475-F129-65C3-D565A01584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9"/>
            <a:stretch>
              <a:fillRect/>
            </a:stretch>
          </p:blipFill>
          <p:spPr>
            <a:xfrm>
              <a:off x="3100562" y="4625203"/>
              <a:ext cx="576000" cy="720000"/>
            </a:xfrm>
            <a:prstGeom prst="rect">
              <a:avLst/>
            </a:prstGeom>
          </p:spPr>
        </p:pic>
        <p:sp>
          <p:nvSpPr>
            <p:cNvPr id="154" name="文本框 153">
              <a:extLst>
                <a:ext uri="{FF2B5EF4-FFF2-40B4-BE49-F238E27FC236}">
                  <a16:creationId xmlns:a16="http://schemas.microsoft.com/office/drawing/2014/main" id="{5B84C5D5-EA49-6633-59A7-A06A49855708}"/>
                </a:ext>
              </a:extLst>
            </p:cNvPr>
            <p:cNvSpPr txBox="1"/>
            <p:nvPr/>
          </p:nvSpPr>
          <p:spPr>
            <a:xfrm>
              <a:off x="3155409" y="5343865"/>
              <a:ext cx="463397" cy="35907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ts val="1400"/>
                </a:lnSpc>
              </a:pPr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Tissue</a:t>
              </a:r>
            </a:p>
            <a:p>
              <a:pPr algn="ctr">
                <a:lnSpc>
                  <a:spcPts val="1400"/>
                </a:lnSpc>
              </a:pPr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map </a:t>
              </a:r>
            </a:p>
          </p:txBody>
        </p:sp>
        <p:pic>
          <p:nvPicPr>
            <p:cNvPr id="156" name="图片 155">
              <a:extLst>
                <a:ext uri="{FF2B5EF4-FFF2-40B4-BE49-F238E27FC236}">
                  <a16:creationId xmlns:a16="http://schemas.microsoft.com/office/drawing/2014/main" id="{CA6A4FA9-B6FA-6CD6-50D1-8FE86536A4F1}"/>
                </a:ext>
              </a:extLst>
            </p:cNvPr>
            <p:cNvPicPr>
              <a:picLocks/>
            </p:cNvPicPr>
            <p:nvPr/>
          </p:nvPicPr>
          <p:blipFill>
            <a:blip r:embed="rId40"/>
            <a:stretch>
              <a:fillRect/>
            </a:stretch>
          </p:blipFill>
          <p:spPr>
            <a:xfrm>
              <a:off x="4430262" y="3919610"/>
              <a:ext cx="576000" cy="576000"/>
            </a:xfrm>
            <a:prstGeom prst="rect">
              <a:avLst/>
            </a:prstGeom>
          </p:spPr>
        </p:pic>
        <p:pic>
          <p:nvPicPr>
            <p:cNvPr id="157" name="图片 156">
              <a:extLst>
                <a:ext uri="{FF2B5EF4-FFF2-40B4-BE49-F238E27FC236}">
                  <a16:creationId xmlns:a16="http://schemas.microsoft.com/office/drawing/2014/main" id="{3550B4C6-6219-EFAE-C8FF-608491BFBA90}"/>
                </a:ext>
              </a:extLst>
            </p:cNvPr>
            <p:cNvPicPr>
              <a:picLocks/>
            </p:cNvPicPr>
            <p:nvPr/>
          </p:nvPicPr>
          <p:blipFill>
            <a:blip r:embed="rId41"/>
            <a:stretch>
              <a:fillRect/>
            </a:stretch>
          </p:blipFill>
          <p:spPr>
            <a:xfrm>
              <a:off x="4354887" y="3982943"/>
              <a:ext cx="576000" cy="576000"/>
            </a:xfrm>
            <a:prstGeom prst="rect">
              <a:avLst/>
            </a:prstGeom>
          </p:spPr>
        </p:pic>
        <p:pic>
          <p:nvPicPr>
            <p:cNvPr id="158" name="图片 157">
              <a:extLst>
                <a:ext uri="{FF2B5EF4-FFF2-40B4-BE49-F238E27FC236}">
                  <a16:creationId xmlns:a16="http://schemas.microsoft.com/office/drawing/2014/main" id="{A25246D2-885D-E183-277E-AF9D40DAD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2"/>
            <a:stretch>
              <a:fillRect/>
            </a:stretch>
          </p:blipFill>
          <p:spPr>
            <a:xfrm>
              <a:off x="4279513" y="4046276"/>
              <a:ext cx="576000" cy="576000"/>
            </a:xfrm>
            <a:prstGeom prst="rect">
              <a:avLst/>
            </a:prstGeom>
          </p:spPr>
        </p:pic>
        <p:pic>
          <p:nvPicPr>
            <p:cNvPr id="159" name="图片 158">
              <a:extLst>
                <a:ext uri="{FF2B5EF4-FFF2-40B4-BE49-F238E27FC236}">
                  <a16:creationId xmlns:a16="http://schemas.microsoft.com/office/drawing/2014/main" id="{457A4214-8EFA-91AD-6B06-987DAD75D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3"/>
            <a:stretch>
              <a:fillRect/>
            </a:stretch>
          </p:blipFill>
          <p:spPr>
            <a:xfrm>
              <a:off x="4204139" y="4109610"/>
              <a:ext cx="576000" cy="576000"/>
            </a:xfrm>
            <a:prstGeom prst="rect">
              <a:avLst/>
            </a:prstGeom>
          </p:spPr>
        </p:pic>
        <p:pic>
          <p:nvPicPr>
            <p:cNvPr id="161" name="图片 160">
              <a:extLst>
                <a:ext uri="{FF2B5EF4-FFF2-40B4-BE49-F238E27FC236}">
                  <a16:creationId xmlns:a16="http://schemas.microsoft.com/office/drawing/2014/main" id="{A1BDDC0F-3B77-F27E-4F98-1C929F4936A4}"/>
                </a:ext>
              </a:extLst>
            </p:cNvPr>
            <p:cNvPicPr>
              <a:picLocks/>
            </p:cNvPicPr>
            <p:nvPr/>
          </p:nvPicPr>
          <p:blipFill>
            <a:blip r:embed="rId44"/>
            <a:stretch>
              <a:fillRect/>
            </a:stretch>
          </p:blipFill>
          <p:spPr>
            <a:xfrm>
              <a:off x="4904465" y="4791784"/>
              <a:ext cx="503999" cy="503999"/>
            </a:xfrm>
            <a:prstGeom prst="rect">
              <a:avLst/>
            </a:prstGeom>
            <a:ln w="19050">
              <a:solidFill>
                <a:schemeClr val="accent2"/>
              </a:solidFill>
              <a:prstDash val="sysDash"/>
            </a:ln>
          </p:spPr>
        </p:pic>
        <p:pic>
          <p:nvPicPr>
            <p:cNvPr id="162" name="图片 161">
              <a:extLst>
                <a:ext uri="{FF2B5EF4-FFF2-40B4-BE49-F238E27FC236}">
                  <a16:creationId xmlns:a16="http://schemas.microsoft.com/office/drawing/2014/main" id="{D2C3D3FA-60C3-1ACD-1161-8EEE01D5690C}"/>
                </a:ext>
              </a:extLst>
            </p:cNvPr>
            <p:cNvPicPr>
              <a:picLocks/>
            </p:cNvPicPr>
            <p:nvPr/>
          </p:nvPicPr>
          <p:blipFill>
            <a:blip r:embed="rId45"/>
            <a:stretch>
              <a:fillRect/>
            </a:stretch>
          </p:blipFill>
          <p:spPr>
            <a:xfrm>
              <a:off x="4846698" y="4837434"/>
              <a:ext cx="503999" cy="503999"/>
            </a:xfrm>
            <a:prstGeom prst="rect">
              <a:avLst/>
            </a:prstGeom>
            <a:ln w="19050">
              <a:solidFill>
                <a:schemeClr val="accent2"/>
              </a:solidFill>
              <a:prstDash val="sysDash"/>
            </a:ln>
          </p:spPr>
        </p:pic>
        <p:pic>
          <p:nvPicPr>
            <p:cNvPr id="163" name="图片 162">
              <a:extLst>
                <a:ext uri="{FF2B5EF4-FFF2-40B4-BE49-F238E27FC236}">
                  <a16:creationId xmlns:a16="http://schemas.microsoft.com/office/drawing/2014/main" id="{D4BDF0DD-0316-D93E-FE8E-D9E705473EB1}"/>
                </a:ext>
              </a:extLst>
            </p:cNvPr>
            <p:cNvPicPr>
              <a:picLocks/>
            </p:cNvPicPr>
            <p:nvPr/>
          </p:nvPicPr>
          <p:blipFill>
            <a:blip r:embed="rId46"/>
            <a:stretch>
              <a:fillRect/>
            </a:stretch>
          </p:blipFill>
          <p:spPr>
            <a:xfrm>
              <a:off x="4788930" y="4883084"/>
              <a:ext cx="503999" cy="503999"/>
            </a:xfrm>
            <a:prstGeom prst="rect">
              <a:avLst/>
            </a:prstGeom>
            <a:ln w="19050">
              <a:solidFill>
                <a:schemeClr val="accent2"/>
              </a:solidFill>
              <a:prstDash val="sysDash"/>
            </a:ln>
          </p:spPr>
        </p:pic>
        <p:pic>
          <p:nvPicPr>
            <p:cNvPr id="164" name="图片 163">
              <a:extLst>
                <a:ext uri="{FF2B5EF4-FFF2-40B4-BE49-F238E27FC236}">
                  <a16:creationId xmlns:a16="http://schemas.microsoft.com/office/drawing/2014/main" id="{FACA65AE-0720-A4C4-2371-E0322C44814A}"/>
                </a:ext>
              </a:extLst>
            </p:cNvPr>
            <p:cNvPicPr>
              <a:picLocks/>
            </p:cNvPicPr>
            <p:nvPr/>
          </p:nvPicPr>
          <p:blipFill>
            <a:blip r:embed="rId47"/>
            <a:stretch>
              <a:fillRect/>
            </a:stretch>
          </p:blipFill>
          <p:spPr>
            <a:xfrm>
              <a:off x="4731162" y="4928735"/>
              <a:ext cx="503999" cy="503999"/>
            </a:xfrm>
            <a:prstGeom prst="rect">
              <a:avLst/>
            </a:prstGeom>
            <a:ln w="19050">
              <a:solidFill>
                <a:schemeClr val="accent2"/>
              </a:solidFill>
              <a:prstDash val="sysDash"/>
            </a:ln>
          </p:spPr>
        </p:pic>
        <p:pic>
          <p:nvPicPr>
            <p:cNvPr id="166" name="图片 165">
              <a:extLst>
                <a:ext uri="{FF2B5EF4-FFF2-40B4-BE49-F238E27FC236}">
                  <a16:creationId xmlns:a16="http://schemas.microsoft.com/office/drawing/2014/main" id="{BA509E84-6008-E266-C5C0-ADDEBE2BA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8"/>
            <a:stretch>
              <a:fillRect/>
            </a:stretch>
          </p:blipFill>
          <p:spPr>
            <a:xfrm>
              <a:off x="4902697" y="3176520"/>
              <a:ext cx="504000" cy="504000"/>
            </a:xfrm>
            <a:prstGeom prst="rect">
              <a:avLst/>
            </a:prstGeom>
            <a:ln w="19050">
              <a:solidFill>
                <a:schemeClr val="accent4"/>
              </a:solidFill>
              <a:prstDash val="sysDash"/>
            </a:ln>
          </p:spPr>
        </p:pic>
        <p:pic>
          <p:nvPicPr>
            <p:cNvPr id="167" name="图片 166">
              <a:extLst>
                <a:ext uri="{FF2B5EF4-FFF2-40B4-BE49-F238E27FC236}">
                  <a16:creationId xmlns:a16="http://schemas.microsoft.com/office/drawing/2014/main" id="{4BB3E95E-A7FB-BE33-46C0-5585E5DFF7E9}"/>
                </a:ext>
              </a:extLst>
            </p:cNvPr>
            <p:cNvPicPr>
              <a:picLocks/>
            </p:cNvPicPr>
            <p:nvPr/>
          </p:nvPicPr>
          <p:blipFill>
            <a:blip r:embed="rId49"/>
            <a:stretch>
              <a:fillRect/>
            </a:stretch>
          </p:blipFill>
          <p:spPr>
            <a:xfrm>
              <a:off x="4846107" y="3221622"/>
              <a:ext cx="504000" cy="504000"/>
            </a:xfrm>
            <a:prstGeom prst="rect">
              <a:avLst/>
            </a:prstGeom>
            <a:ln w="19050">
              <a:solidFill>
                <a:schemeClr val="accent4"/>
              </a:solidFill>
              <a:prstDash val="sysDash"/>
            </a:ln>
          </p:spPr>
        </p:pic>
        <p:pic>
          <p:nvPicPr>
            <p:cNvPr id="168" name="图片 167">
              <a:extLst>
                <a:ext uri="{FF2B5EF4-FFF2-40B4-BE49-F238E27FC236}">
                  <a16:creationId xmlns:a16="http://schemas.microsoft.com/office/drawing/2014/main" id="{4E49F982-F190-7D08-AEF2-AD4A08FB9401}"/>
                </a:ext>
              </a:extLst>
            </p:cNvPr>
            <p:cNvPicPr>
              <a:picLocks/>
            </p:cNvPicPr>
            <p:nvPr/>
          </p:nvPicPr>
          <p:blipFill>
            <a:blip r:embed="rId50"/>
            <a:stretch>
              <a:fillRect/>
            </a:stretch>
          </p:blipFill>
          <p:spPr>
            <a:xfrm>
              <a:off x="4789518" y="3266724"/>
              <a:ext cx="504000" cy="504000"/>
            </a:xfrm>
            <a:prstGeom prst="rect">
              <a:avLst/>
            </a:prstGeom>
            <a:ln w="19050">
              <a:solidFill>
                <a:schemeClr val="accent4"/>
              </a:solidFill>
              <a:prstDash val="sysDash"/>
            </a:ln>
          </p:spPr>
        </p:pic>
        <p:pic>
          <p:nvPicPr>
            <p:cNvPr id="169" name="图片 168">
              <a:extLst>
                <a:ext uri="{FF2B5EF4-FFF2-40B4-BE49-F238E27FC236}">
                  <a16:creationId xmlns:a16="http://schemas.microsoft.com/office/drawing/2014/main" id="{680E6DB1-53CE-F9D5-8617-9506D4C69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1"/>
            <a:stretch>
              <a:fillRect/>
            </a:stretch>
          </p:blipFill>
          <p:spPr>
            <a:xfrm>
              <a:off x="4732929" y="3311826"/>
              <a:ext cx="504000" cy="504000"/>
            </a:xfrm>
            <a:prstGeom prst="rect">
              <a:avLst/>
            </a:prstGeom>
            <a:ln w="19050">
              <a:solidFill>
                <a:schemeClr val="accent4"/>
              </a:solidFill>
              <a:prstDash val="sysDash"/>
            </a:ln>
          </p:spPr>
        </p:pic>
        <p:pic>
          <p:nvPicPr>
            <p:cNvPr id="171" name="图片 170">
              <a:extLst>
                <a:ext uri="{FF2B5EF4-FFF2-40B4-BE49-F238E27FC236}">
                  <a16:creationId xmlns:a16="http://schemas.microsoft.com/office/drawing/2014/main" id="{CCC486DA-E890-76F7-B1E0-D0CC0BA52474}"/>
                </a:ext>
              </a:extLst>
            </p:cNvPr>
            <p:cNvPicPr>
              <a:picLocks/>
            </p:cNvPicPr>
            <p:nvPr/>
          </p:nvPicPr>
          <p:blipFill>
            <a:blip r:embed="rId52"/>
            <a:stretch>
              <a:fillRect/>
            </a:stretch>
          </p:blipFill>
          <p:spPr>
            <a:xfrm>
              <a:off x="6999914" y="4784676"/>
              <a:ext cx="503999" cy="504000"/>
            </a:xfrm>
            <a:prstGeom prst="rect">
              <a:avLst/>
            </a:prstGeom>
            <a:ln w="19050">
              <a:solidFill>
                <a:schemeClr val="accent2"/>
              </a:solidFill>
              <a:prstDash val="sysDash"/>
            </a:ln>
          </p:spPr>
        </p:pic>
        <p:pic>
          <p:nvPicPr>
            <p:cNvPr id="172" name="图片 171">
              <a:extLst>
                <a:ext uri="{FF2B5EF4-FFF2-40B4-BE49-F238E27FC236}">
                  <a16:creationId xmlns:a16="http://schemas.microsoft.com/office/drawing/2014/main" id="{0A5FC3B6-D3BC-EE3F-01BF-55C2CC4C7C4B}"/>
                </a:ext>
              </a:extLst>
            </p:cNvPr>
            <p:cNvPicPr>
              <a:picLocks/>
            </p:cNvPicPr>
            <p:nvPr/>
          </p:nvPicPr>
          <p:blipFill>
            <a:blip r:embed="rId53"/>
            <a:stretch>
              <a:fillRect/>
            </a:stretch>
          </p:blipFill>
          <p:spPr>
            <a:xfrm>
              <a:off x="6864178" y="4913268"/>
              <a:ext cx="503999" cy="504000"/>
            </a:xfrm>
            <a:prstGeom prst="rect">
              <a:avLst/>
            </a:prstGeom>
            <a:ln w="19050">
              <a:solidFill>
                <a:schemeClr val="accent2"/>
              </a:solidFill>
              <a:prstDash val="sysDash"/>
            </a:ln>
          </p:spPr>
        </p:pic>
        <p:pic>
          <p:nvPicPr>
            <p:cNvPr id="173" name="图片 172">
              <a:extLst>
                <a:ext uri="{FF2B5EF4-FFF2-40B4-BE49-F238E27FC236}">
                  <a16:creationId xmlns:a16="http://schemas.microsoft.com/office/drawing/2014/main" id="{0214AE39-CB1C-7034-0F9F-387AD0565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4"/>
            <a:stretch>
              <a:fillRect/>
            </a:stretch>
          </p:blipFill>
          <p:spPr>
            <a:xfrm>
              <a:off x="6792738" y="4984709"/>
              <a:ext cx="503999" cy="503999"/>
            </a:xfrm>
            <a:prstGeom prst="rect">
              <a:avLst/>
            </a:prstGeom>
            <a:ln w="19050">
              <a:solidFill>
                <a:schemeClr val="accent2"/>
              </a:solidFill>
              <a:prstDash val="sysDash"/>
            </a:ln>
          </p:spPr>
        </p:pic>
        <p:sp>
          <p:nvSpPr>
            <p:cNvPr id="174" name="文本框 173">
              <a:extLst>
                <a:ext uri="{FF2B5EF4-FFF2-40B4-BE49-F238E27FC236}">
                  <a16:creationId xmlns:a16="http://schemas.microsoft.com/office/drawing/2014/main" id="{8D0A68B2-0B57-39A2-2F7D-D310836CFCDE}"/>
                </a:ext>
              </a:extLst>
            </p:cNvPr>
            <p:cNvSpPr txBox="1"/>
            <p:nvPr/>
          </p:nvSpPr>
          <p:spPr>
            <a:xfrm rot="8125363">
              <a:off x="6848180" y="4749494"/>
              <a:ext cx="15388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···</a:t>
              </a:r>
              <a:endParaRPr kumimoji="1" lang="zh-CN" altLang="en-US" sz="12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5" name="文本框 174">
              <a:extLst>
                <a:ext uri="{FF2B5EF4-FFF2-40B4-BE49-F238E27FC236}">
                  <a16:creationId xmlns:a16="http://schemas.microsoft.com/office/drawing/2014/main" id="{B12BD966-8B4C-CC27-85B2-EC95E7BE2584}"/>
                </a:ext>
              </a:extLst>
            </p:cNvPr>
            <p:cNvSpPr txBox="1"/>
            <p:nvPr/>
          </p:nvSpPr>
          <p:spPr>
            <a:xfrm rot="8125363">
              <a:off x="7372057" y="5273371"/>
              <a:ext cx="15388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···</a:t>
              </a:r>
              <a:endParaRPr kumimoji="1" lang="zh-CN" altLang="en-US" sz="12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6" name="文本框 175">
              <a:extLst>
                <a:ext uri="{FF2B5EF4-FFF2-40B4-BE49-F238E27FC236}">
                  <a16:creationId xmlns:a16="http://schemas.microsoft.com/office/drawing/2014/main" id="{AF60FEA2-E136-741D-A827-43AB92A056B5}"/>
                </a:ext>
              </a:extLst>
            </p:cNvPr>
            <p:cNvSpPr txBox="1"/>
            <p:nvPr/>
          </p:nvSpPr>
          <p:spPr>
            <a:xfrm rot="8125363">
              <a:off x="7372057" y="4749494"/>
              <a:ext cx="15388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···</a:t>
              </a:r>
              <a:endParaRPr kumimoji="1" lang="zh-CN" altLang="en-US" sz="12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8" name="图片 177">
              <a:extLst>
                <a:ext uri="{FF2B5EF4-FFF2-40B4-BE49-F238E27FC236}">
                  <a16:creationId xmlns:a16="http://schemas.microsoft.com/office/drawing/2014/main" id="{DE0F2E45-DAFE-D62A-E63B-C106BFC3C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5"/>
            <a:stretch>
              <a:fillRect/>
            </a:stretch>
          </p:blipFill>
          <p:spPr>
            <a:xfrm>
              <a:off x="6994373" y="3151925"/>
              <a:ext cx="504000" cy="504000"/>
            </a:xfrm>
            <a:prstGeom prst="rect">
              <a:avLst/>
            </a:prstGeom>
            <a:ln w="19050">
              <a:solidFill>
                <a:schemeClr val="accent4"/>
              </a:solidFill>
              <a:prstDash val="sysDash"/>
            </a:ln>
          </p:spPr>
        </p:pic>
        <p:pic>
          <p:nvPicPr>
            <p:cNvPr id="179" name="图片 178">
              <a:extLst>
                <a:ext uri="{FF2B5EF4-FFF2-40B4-BE49-F238E27FC236}">
                  <a16:creationId xmlns:a16="http://schemas.microsoft.com/office/drawing/2014/main" id="{85370C77-056F-C852-477E-EE97585301B1}"/>
                </a:ext>
              </a:extLst>
            </p:cNvPr>
            <p:cNvPicPr>
              <a:picLocks/>
            </p:cNvPicPr>
            <p:nvPr/>
          </p:nvPicPr>
          <p:blipFill>
            <a:blip r:embed="rId56"/>
            <a:stretch>
              <a:fillRect/>
            </a:stretch>
          </p:blipFill>
          <p:spPr>
            <a:xfrm>
              <a:off x="6858637" y="3294805"/>
              <a:ext cx="504000" cy="504000"/>
            </a:xfrm>
            <a:prstGeom prst="rect">
              <a:avLst/>
            </a:prstGeom>
            <a:ln w="19050">
              <a:solidFill>
                <a:schemeClr val="accent4"/>
              </a:solidFill>
              <a:prstDash val="sysDash"/>
            </a:ln>
          </p:spPr>
        </p:pic>
        <p:pic>
          <p:nvPicPr>
            <p:cNvPr id="180" name="图片 179">
              <a:extLst>
                <a:ext uri="{FF2B5EF4-FFF2-40B4-BE49-F238E27FC236}">
                  <a16:creationId xmlns:a16="http://schemas.microsoft.com/office/drawing/2014/main" id="{67C93A61-80E8-E8D7-D0AA-6D9456E70A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7"/>
            <a:stretch>
              <a:fillRect/>
            </a:stretch>
          </p:blipFill>
          <p:spPr>
            <a:xfrm>
              <a:off x="6787197" y="3366245"/>
              <a:ext cx="504000" cy="504000"/>
            </a:xfrm>
            <a:prstGeom prst="rect">
              <a:avLst/>
            </a:prstGeom>
            <a:ln w="19050">
              <a:solidFill>
                <a:schemeClr val="accent4"/>
              </a:solidFill>
              <a:prstDash val="sysDash"/>
            </a:ln>
          </p:spPr>
        </p:pic>
        <p:sp>
          <p:nvSpPr>
            <p:cNvPr id="181" name="文本框 180">
              <a:extLst>
                <a:ext uri="{FF2B5EF4-FFF2-40B4-BE49-F238E27FC236}">
                  <a16:creationId xmlns:a16="http://schemas.microsoft.com/office/drawing/2014/main" id="{E6D90FD2-7019-C257-3773-0B60A5782AC2}"/>
                </a:ext>
              </a:extLst>
            </p:cNvPr>
            <p:cNvSpPr txBox="1"/>
            <p:nvPr/>
          </p:nvSpPr>
          <p:spPr>
            <a:xfrm rot="8125363">
              <a:off x="6853721" y="3124302"/>
              <a:ext cx="15388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accent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···</a:t>
              </a:r>
              <a:endParaRPr kumimoji="1" lang="zh-CN" altLang="en-US" sz="1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2" name="文本框 181">
              <a:extLst>
                <a:ext uri="{FF2B5EF4-FFF2-40B4-BE49-F238E27FC236}">
                  <a16:creationId xmlns:a16="http://schemas.microsoft.com/office/drawing/2014/main" id="{7832EDEB-88E9-8692-2895-B5DBDF84478E}"/>
                </a:ext>
              </a:extLst>
            </p:cNvPr>
            <p:cNvSpPr txBox="1"/>
            <p:nvPr/>
          </p:nvSpPr>
          <p:spPr>
            <a:xfrm rot="8125363">
              <a:off x="7377598" y="3648179"/>
              <a:ext cx="15388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accent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···</a:t>
              </a:r>
              <a:endParaRPr kumimoji="1" lang="zh-CN" altLang="en-US" sz="1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3" name="文本框 182">
              <a:extLst>
                <a:ext uri="{FF2B5EF4-FFF2-40B4-BE49-F238E27FC236}">
                  <a16:creationId xmlns:a16="http://schemas.microsoft.com/office/drawing/2014/main" id="{4FE9B111-83C5-A423-BA37-8CD140E101C6}"/>
                </a:ext>
              </a:extLst>
            </p:cNvPr>
            <p:cNvSpPr txBox="1"/>
            <p:nvPr/>
          </p:nvSpPr>
          <p:spPr>
            <a:xfrm rot="8125363">
              <a:off x="7377598" y="3124302"/>
              <a:ext cx="15388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accent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···</a:t>
              </a:r>
              <a:endParaRPr kumimoji="1" lang="zh-CN" altLang="en-US" sz="12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4" name="文本框 183">
              <a:extLst>
                <a:ext uri="{FF2B5EF4-FFF2-40B4-BE49-F238E27FC236}">
                  <a16:creationId xmlns:a16="http://schemas.microsoft.com/office/drawing/2014/main" id="{12E4B9CC-215F-5D47-C1B9-03B3F1D80AF8}"/>
                </a:ext>
              </a:extLst>
            </p:cNvPr>
            <p:cNvSpPr txBox="1"/>
            <p:nvPr/>
          </p:nvSpPr>
          <p:spPr>
            <a:xfrm>
              <a:off x="4195889" y="5122751"/>
              <a:ext cx="5966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Resize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5" name="文本框 184">
              <a:extLst>
                <a:ext uri="{FF2B5EF4-FFF2-40B4-BE49-F238E27FC236}">
                  <a16:creationId xmlns:a16="http://schemas.microsoft.com/office/drawing/2014/main" id="{8D945EF8-E4AC-336A-F239-D96D046F8885}"/>
                </a:ext>
              </a:extLst>
            </p:cNvPr>
            <p:cNvSpPr txBox="1"/>
            <p:nvPr/>
          </p:nvSpPr>
          <p:spPr>
            <a:xfrm>
              <a:off x="4300084" y="3220735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Crop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6" name="文本框 185">
                  <a:extLst>
                    <a:ext uri="{FF2B5EF4-FFF2-40B4-BE49-F238E27FC236}">
                      <a16:creationId xmlns:a16="http://schemas.microsoft.com/office/drawing/2014/main" id="{AC0F4255-925D-99BB-D984-4B43807CE3E0}"/>
                    </a:ext>
                  </a:extLst>
                </p:cNvPr>
                <p:cNvSpPr txBox="1"/>
                <p:nvPr/>
              </p:nvSpPr>
              <p:spPr>
                <a:xfrm>
                  <a:off x="8589209" y="4626427"/>
                  <a:ext cx="232628" cy="184666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sz="1200" i="1">
                            <a:latin typeface="Cambria Math" panose="02040503050406030204" pitchFamily="18" charset="0"/>
                          </a:rPr>
                          <m:t>𝐺𝑇</m:t>
                        </m:r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186" name="文本框 185">
                  <a:extLst>
                    <a:ext uri="{FF2B5EF4-FFF2-40B4-BE49-F238E27FC236}">
                      <a16:creationId xmlns:a16="http://schemas.microsoft.com/office/drawing/2014/main" id="{AC0F4255-925D-99BB-D984-4B43807CE3E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89209" y="4626427"/>
                  <a:ext cx="232628" cy="184666"/>
                </a:xfrm>
                <a:prstGeom prst="rect">
                  <a:avLst/>
                </a:prstGeom>
                <a:blipFill>
                  <a:blip r:embed="rId58"/>
                  <a:stretch>
                    <a:fillRect l="-15789" r="-10526"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7" name="文本框 186">
                  <a:extLst>
                    <a:ext uri="{FF2B5EF4-FFF2-40B4-BE49-F238E27FC236}">
                      <a16:creationId xmlns:a16="http://schemas.microsoft.com/office/drawing/2014/main" id="{A2EA78E2-6F8A-1F57-073E-AB7CDF6EC3C3}"/>
                    </a:ext>
                  </a:extLst>
                </p:cNvPr>
                <p:cNvSpPr txBox="1"/>
                <p:nvPr/>
              </p:nvSpPr>
              <p:spPr>
                <a:xfrm>
                  <a:off x="4986146" y="3860898"/>
                  <a:ext cx="236219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>
                                <a:latin typeface="Cambria Math" panose="02040503050406030204" pitchFamily="18" charset="0"/>
                              </a:rPr>
                              <m:t>LP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187" name="文本框 186">
                  <a:extLst>
                    <a:ext uri="{FF2B5EF4-FFF2-40B4-BE49-F238E27FC236}">
                      <a16:creationId xmlns:a16="http://schemas.microsoft.com/office/drawing/2014/main" id="{A2EA78E2-6F8A-1F57-073E-AB7CDF6EC3C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86146" y="3860898"/>
                  <a:ext cx="236219" cy="184666"/>
                </a:xfrm>
                <a:prstGeom prst="rect">
                  <a:avLst/>
                </a:prstGeom>
                <a:blipFill>
                  <a:blip r:embed="rId59"/>
                  <a:stretch>
                    <a:fillRect l="-10000" r="-5000" b="-125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88" name="文本框 187">
              <a:extLst>
                <a:ext uri="{FF2B5EF4-FFF2-40B4-BE49-F238E27FC236}">
                  <a16:creationId xmlns:a16="http://schemas.microsoft.com/office/drawing/2014/main" id="{1572DF67-EE33-0882-94D3-38208F67E2BA}"/>
                </a:ext>
              </a:extLst>
            </p:cNvPr>
            <p:cNvSpPr txBox="1"/>
            <p:nvPr/>
          </p:nvSpPr>
          <p:spPr>
            <a:xfrm>
              <a:off x="4072334" y="2861699"/>
              <a:ext cx="1691424" cy="30777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400" b="1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Region Parcellation</a:t>
              </a:r>
              <a:endParaRPr kumimoji="1" lang="zh-CN" alt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" name="文本框 188">
              <a:extLst>
                <a:ext uri="{FF2B5EF4-FFF2-40B4-BE49-F238E27FC236}">
                  <a16:creationId xmlns:a16="http://schemas.microsoft.com/office/drawing/2014/main" id="{96362114-7578-B7BA-D92F-978390D19CAD}"/>
                </a:ext>
              </a:extLst>
            </p:cNvPr>
            <p:cNvSpPr txBox="1"/>
            <p:nvPr/>
          </p:nvSpPr>
          <p:spPr>
            <a:xfrm>
              <a:off x="9386544" y="2846201"/>
              <a:ext cx="1179875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400" b="1" dirty="0">
                  <a:solidFill>
                    <a:srgbClr val="F6B18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ACF Module</a:t>
              </a:r>
              <a:endParaRPr kumimoji="1" lang="zh-CN" altLang="en-US" sz="1400" b="1" dirty="0">
                <a:solidFill>
                  <a:srgbClr val="F6B18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90" name="直线连接符 189">
              <a:extLst>
                <a:ext uri="{FF2B5EF4-FFF2-40B4-BE49-F238E27FC236}">
                  <a16:creationId xmlns:a16="http://schemas.microsoft.com/office/drawing/2014/main" id="{0E28D78B-2EA2-9E15-EE7D-9FD9165357AB}"/>
                </a:ext>
              </a:extLst>
            </p:cNvPr>
            <p:cNvCxnSpPr>
              <a:cxnSpLocks/>
            </p:cNvCxnSpPr>
            <p:nvPr/>
          </p:nvCxnSpPr>
          <p:spPr>
            <a:xfrm>
              <a:off x="844545" y="990940"/>
              <a:ext cx="1008000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1" name="图片 190">
              <a:extLst>
                <a:ext uri="{FF2B5EF4-FFF2-40B4-BE49-F238E27FC236}">
                  <a16:creationId xmlns:a16="http://schemas.microsoft.com/office/drawing/2014/main" id="{9CD9579F-96F2-7763-5D52-856E0969A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0"/>
            <a:stretch>
              <a:fillRect/>
            </a:stretch>
          </p:blipFill>
          <p:spPr>
            <a:xfrm>
              <a:off x="7965496" y="4861529"/>
              <a:ext cx="503999" cy="503999"/>
            </a:xfrm>
            <a:prstGeom prst="rect">
              <a:avLst/>
            </a:prstGeom>
            <a:ln w="19050">
              <a:solidFill>
                <a:schemeClr val="accent2"/>
              </a:solidFill>
              <a:prstDash val="sysDash"/>
            </a:ln>
          </p:spPr>
        </p:pic>
        <p:pic>
          <p:nvPicPr>
            <p:cNvPr id="192" name="图片 191">
              <a:extLst>
                <a:ext uri="{FF2B5EF4-FFF2-40B4-BE49-F238E27FC236}">
                  <a16:creationId xmlns:a16="http://schemas.microsoft.com/office/drawing/2014/main" id="{654383FD-329C-0AFD-673B-CC58A7780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1"/>
            <a:stretch>
              <a:fillRect/>
            </a:stretch>
          </p:blipFill>
          <p:spPr>
            <a:xfrm>
              <a:off x="7966183" y="3243244"/>
              <a:ext cx="503999" cy="503999"/>
            </a:xfrm>
            <a:prstGeom prst="rect">
              <a:avLst/>
            </a:prstGeom>
            <a:ln w="19050">
              <a:solidFill>
                <a:schemeClr val="accent4"/>
              </a:solidFill>
              <a:prstDash val="sysDash"/>
            </a:ln>
          </p:spPr>
        </p:pic>
        <p:sp>
          <p:nvSpPr>
            <p:cNvPr id="193" name="文本框 192">
              <a:extLst>
                <a:ext uri="{FF2B5EF4-FFF2-40B4-BE49-F238E27FC236}">
                  <a16:creationId xmlns:a16="http://schemas.microsoft.com/office/drawing/2014/main" id="{0E9B86E8-5D1F-65C0-9264-B400250F2776}"/>
                </a:ext>
              </a:extLst>
            </p:cNvPr>
            <p:cNvSpPr txBox="1"/>
            <p:nvPr/>
          </p:nvSpPr>
          <p:spPr>
            <a:xfrm>
              <a:off x="820615" y="948480"/>
              <a:ext cx="4683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" name="文本框 193">
              <a:extLst>
                <a:ext uri="{FF2B5EF4-FFF2-40B4-BE49-F238E27FC236}">
                  <a16:creationId xmlns:a16="http://schemas.microsoft.com/office/drawing/2014/main" id="{AC7E0CB7-CEDF-D07F-9B70-1D620EFDCFA1}"/>
                </a:ext>
              </a:extLst>
            </p:cNvPr>
            <p:cNvSpPr txBox="1"/>
            <p:nvPr/>
          </p:nvSpPr>
          <p:spPr>
            <a:xfrm>
              <a:off x="820615" y="2762932"/>
              <a:ext cx="4828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5" name="文本框 194">
              <a:extLst>
                <a:ext uri="{FF2B5EF4-FFF2-40B4-BE49-F238E27FC236}">
                  <a16:creationId xmlns:a16="http://schemas.microsoft.com/office/drawing/2014/main" id="{A3136069-537B-004F-E282-E306401D7306}"/>
                </a:ext>
              </a:extLst>
            </p:cNvPr>
            <p:cNvSpPr txBox="1"/>
            <p:nvPr/>
          </p:nvSpPr>
          <p:spPr>
            <a:xfrm>
              <a:off x="4096490" y="1404769"/>
              <a:ext cx="5179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GM</a:t>
              </a:r>
              <a:endParaRPr kumimoji="1"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6" name="文本框 195">
              <a:extLst>
                <a:ext uri="{FF2B5EF4-FFF2-40B4-BE49-F238E27FC236}">
                  <a16:creationId xmlns:a16="http://schemas.microsoft.com/office/drawing/2014/main" id="{3A30E90B-BD34-03D8-7631-02B9A28552EF}"/>
                </a:ext>
              </a:extLst>
            </p:cNvPr>
            <p:cNvSpPr txBox="1"/>
            <p:nvPr/>
          </p:nvSpPr>
          <p:spPr>
            <a:xfrm>
              <a:off x="4637662" y="1404769"/>
              <a:ext cx="5179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WM</a:t>
              </a:r>
              <a:endParaRPr kumimoji="1"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7" name="文本框 196">
              <a:extLst>
                <a:ext uri="{FF2B5EF4-FFF2-40B4-BE49-F238E27FC236}">
                  <a16:creationId xmlns:a16="http://schemas.microsoft.com/office/drawing/2014/main" id="{2ABA2E24-F8B1-2DA7-6B93-182C16092053}"/>
                </a:ext>
              </a:extLst>
            </p:cNvPr>
            <p:cNvSpPr txBox="1"/>
            <p:nvPr/>
          </p:nvSpPr>
          <p:spPr>
            <a:xfrm>
              <a:off x="5161193" y="1404769"/>
              <a:ext cx="5179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CSF</a:t>
              </a:r>
              <a:endParaRPr kumimoji="1"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8" name="文本框 197">
              <a:extLst>
                <a:ext uri="{FF2B5EF4-FFF2-40B4-BE49-F238E27FC236}">
                  <a16:creationId xmlns:a16="http://schemas.microsoft.com/office/drawing/2014/main" id="{02255D1D-6950-1404-EC60-7BBB9CD1EE65}"/>
                </a:ext>
              </a:extLst>
            </p:cNvPr>
            <p:cNvSpPr txBox="1"/>
            <p:nvPr/>
          </p:nvSpPr>
          <p:spPr>
            <a:xfrm>
              <a:off x="7129485" y="1404769"/>
              <a:ext cx="5179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GM</a:t>
              </a:r>
              <a:endParaRPr kumimoji="1"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9" name="文本框 198">
              <a:extLst>
                <a:ext uri="{FF2B5EF4-FFF2-40B4-BE49-F238E27FC236}">
                  <a16:creationId xmlns:a16="http://schemas.microsoft.com/office/drawing/2014/main" id="{C1EF77F3-579C-0D84-9598-91F0276C1705}"/>
                </a:ext>
              </a:extLst>
            </p:cNvPr>
            <p:cNvSpPr txBox="1"/>
            <p:nvPr/>
          </p:nvSpPr>
          <p:spPr>
            <a:xfrm>
              <a:off x="7670657" y="1404769"/>
              <a:ext cx="5179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WM</a:t>
              </a:r>
              <a:endParaRPr kumimoji="1"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" name="文本框 199">
              <a:extLst>
                <a:ext uri="{FF2B5EF4-FFF2-40B4-BE49-F238E27FC236}">
                  <a16:creationId xmlns:a16="http://schemas.microsoft.com/office/drawing/2014/main" id="{614BB562-5E2D-C21B-FCB5-083E217D12FB}"/>
                </a:ext>
              </a:extLst>
            </p:cNvPr>
            <p:cNvSpPr txBox="1"/>
            <p:nvPr/>
          </p:nvSpPr>
          <p:spPr>
            <a:xfrm>
              <a:off x="8194188" y="1404769"/>
              <a:ext cx="5179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CSF</a:t>
              </a:r>
              <a:endParaRPr kumimoji="1" lang="zh-CN" alt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" name="文本框 200">
              <a:extLst>
                <a:ext uri="{FF2B5EF4-FFF2-40B4-BE49-F238E27FC236}">
                  <a16:creationId xmlns:a16="http://schemas.microsoft.com/office/drawing/2014/main" id="{C3C2043A-01AA-F57E-2D5B-52FD0DF01CFC}"/>
                </a:ext>
              </a:extLst>
            </p:cNvPr>
            <p:cNvSpPr txBox="1"/>
            <p:nvPr/>
          </p:nvSpPr>
          <p:spPr>
            <a:xfrm>
              <a:off x="1497564" y="3269688"/>
              <a:ext cx="6099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GM</a:t>
              </a:r>
              <a:endParaRPr kumimoji="1"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" name="文本框 201">
              <a:extLst>
                <a:ext uri="{FF2B5EF4-FFF2-40B4-BE49-F238E27FC236}">
                  <a16:creationId xmlns:a16="http://schemas.microsoft.com/office/drawing/2014/main" id="{55821ECF-7F84-3DA6-4AF1-D8FBA4BF4716}"/>
                </a:ext>
              </a:extLst>
            </p:cNvPr>
            <p:cNvSpPr txBox="1"/>
            <p:nvPr/>
          </p:nvSpPr>
          <p:spPr>
            <a:xfrm>
              <a:off x="1497564" y="3953452"/>
              <a:ext cx="6099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WM</a:t>
              </a:r>
              <a:endParaRPr kumimoji="1"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" name="文本框 202">
              <a:extLst>
                <a:ext uri="{FF2B5EF4-FFF2-40B4-BE49-F238E27FC236}">
                  <a16:creationId xmlns:a16="http://schemas.microsoft.com/office/drawing/2014/main" id="{B3FC1B47-DD8A-679F-C0F2-355497E092C4}"/>
                </a:ext>
              </a:extLst>
            </p:cNvPr>
            <p:cNvSpPr txBox="1"/>
            <p:nvPr/>
          </p:nvSpPr>
          <p:spPr>
            <a:xfrm>
              <a:off x="1497564" y="4625203"/>
              <a:ext cx="6099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CSF</a:t>
              </a:r>
              <a:endParaRPr kumimoji="1"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4" name="文本框 203">
              <a:extLst>
                <a:ext uri="{FF2B5EF4-FFF2-40B4-BE49-F238E27FC236}">
                  <a16:creationId xmlns:a16="http://schemas.microsoft.com/office/drawing/2014/main" id="{3621911A-5059-9F64-7C55-AD88E146A0E3}"/>
                </a:ext>
              </a:extLst>
            </p:cNvPr>
            <p:cNvSpPr txBox="1"/>
            <p:nvPr/>
          </p:nvSpPr>
          <p:spPr>
            <a:xfrm>
              <a:off x="2640185" y="3269688"/>
              <a:ext cx="6099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GM</a:t>
              </a:r>
              <a:endParaRPr kumimoji="1"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5" name="文本框 204">
              <a:extLst>
                <a:ext uri="{FF2B5EF4-FFF2-40B4-BE49-F238E27FC236}">
                  <a16:creationId xmlns:a16="http://schemas.microsoft.com/office/drawing/2014/main" id="{0CB21181-ED0F-CD5C-87D8-E1BBCB6CD583}"/>
                </a:ext>
              </a:extLst>
            </p:cNvPr>
            <p:cNvSpPr txBox="1"/>
            <p:nvPr/>
          </p:nvSpPr>
          <p:spPr>
            <a:xfrm>
              <a:off x="2640185" y="3953452"/>
              <a:ext cx="6099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WM</a:t>
              </a:r>
              <a:endParaRPr kumimoji="1"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6" name="文本框 205">
              <a:extLst>
                <a:ext uri="{FF2B5EF4-FFF2-40B4-BE49-F238E27FC236}">
                  <a16:creationId xmlns:a16="http://schemas.microsoft.com/office/drawing/2014/main" id="{0823B0B0-1408-AF02-46D7-A1100C2781E6}"/>
                </a:ext>
              </a:extLst>
            </p:cNvPr>
            <p:cNvSpPr txBox="1"/>
            <p:nvPr/>
          </p:nvSpPr>
          <p:spPr>
            <a:xfrm>
              <a:off x="2640185" y="4625203"/>
              <a:ext cx="6099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CSF</a:t>
              </a:r>
              <a:endParaRPr kumimoji="1"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07" name="直线连接符 206">
              <a:extLst>
                <a:ext uri="{FF2B5EF4-FFF2-40B4-BE49-F238E27FC236}">
                  <a16:creationId xmlns:a16="http://schemas.microsoft.com/office/drawing/2014/main" id="{61DC6431-844E-05DA-3629-169A30869C64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6" y="5870443"/>
              <a:ext cx="1008000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文本框 207">
              <a:extLst>
                <a:ext uri="{FF2B5EF4-FFF2-40B4-BE49-F238E27FC236}">
                  <a16:creationId xmlns:a16="http://schemas.microsoft.com/office/drawing/2014/main" id="{C4EC361B-E8CE-C81C-A722-3E4303DF5F3A}"/>
                </a:ext>
              </a:extLst>
            </p:cNvPr>
            <p:cNvSpPr txBox="1"/>
            <p:nvPr/>
          </p:nvSpPr>
          <p:spPr>
            <a:xfrm>
              <a:off x="940600" y="5923279"/>
              <a:ext cx="1106072" cy="18466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GM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Gray Matter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9" name="文本框 208">
              <a:extLst>
                <a:ext uri="{FF2B5EF4-FFF2-40B4-BE49-F238E27FC236}">
                  <a16:creationId xmlns:a16="http://schemas.microsoft.com/office/drawing/2014/main" id="{822C5104-FB06-AD0E-8457-6451B443FE01}"/>
                </a:ext>
              </a:extLst>
            </p:cNvPr>
            <p:cNvSpPr txBox="1"/>
            <p:nvPr/>
          </p:nvSpPr>
          <p:spPr>
            <a:xfrm>
              <a:off x="2202911" y="5923279"/>
              <a:ext cx="1207510" cy="18466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WM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White Matter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0" name="文本框 209">
              <a:extLst>
                <a:ext uri="{FF2B5EF4-FFF2-40B4-BE49-F238E27FC236}">
                  <a16:creationId xmlns:a16="http://schemas.microsoft.com/office/drawing/2014/main" id="{0406237A-AB7D-C60E-688C-9BFD465BAB3A}"/>
                </a:ext>
              </a:extLst>
            </p:cNvPr>
            <p:cNvSpPr txBox="1"/>
            <p:nvPr/>
          </p:nvSpPr>
          <p:spPr>
            <a:xfrm>
              <a:off x="3566660" y="5923279"/>
              <a:ext cx="1601400" cy="18466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CSF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Cerebrospinal Fluid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1" name="文本框 210">
              <a:extLst>
                <a:ext uri="{FF2B5EF4-FFF2-40B4-BE49-F238E27FC236}">
                  <a16:creationId xmlns:a16="http://schemas.microsoft.com/office/drawing/2014/main" id="{C7AED234-BDE0-F860-5D9D-BB456EB6227E}"/>
                </a:ext>
              </a:extLst>
            </p:cNvPr>
            <p:cNvSpPr txBox="1"/>
            <p:nvPr/>
          </p:nvSpPr>
          <p:spPr>
            <a:xfrm>
              <a:off x="8087767" y="5923279"/>
              <a:ext cx="2690993" cy="18466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ACF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Attention-based Cross-branch Fusion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2" name="文本框 211">
              <a:extLst>
                <a:ext uri="{FF2B5EF4-FFF2-40B4-BE49-F238E27FC236}">
                  <a16:creationId xmlns:a16="http://schemas.microsoft.com/office/drawing/2014/main" id="{6837F7FF-F387-872A-2A98-9D884A9B32BD}"/>
                </a:ext>
              </a:extLst>
            </p:cNvPr>
            <p:cNvSpPr txBox="1"/>
            <p:nvPr/>
          </p:nvSpPr>
          <p:spPr>
            <a:xfrm>
              <a:off x="5324299" y="5923279"/>
              <a:ext cx="1013098" cy="18466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LP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Local Patch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3" name="文本框 212">
              <a:extLst>
                <a:ext uri="{FF2B5EF4-FFF2-40B4-BE49-F238E27FC236}">
                  <a16:creationId xmlns:a16="http://schemas.microsoft.com/office/drawing/2014/main" id="{0E4261FD-BFFF-E4D9-1B3C-89E6E0181C94}"/>
                </a:ext>
              </a:extLst>
            </p:cNvPr>
            <p:cNvSpPr txBox="1"/>
            <p:nvPr/>
          </p:nvSpPr>
          <p:spPr>
            <a:xfrm>
              <a:off x="6493636" y="5923279"/>
              <a:ext cx="1437894" cy="18466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kumimoji="1"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NP</a:t>
              </a:r>
              <a:r>
                <a:rPr kumimoji="1"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Neighboring Patch</a:t>
              </a:r>
              <a:endParaRPr kumimoji="1"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214" name="图片 213">
              <a:extLst>
                <a:ext uri="{FF2B5EF4-FFF2-40B4-BE49-F238E27FC236}">
                  <a16:creationId xmlns:a16="http://schemas.microsoft.com/office/drawing/2014/main" id="{15AC3AC6-AC1A-EA3F-C443-8984EA1B5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62"/>
            <a:stretch>
              <a:fillRect/>
            </a:stretch>
          </p:blipFill>
          <p:spPr>
            <a:xfrm>
              <a:off x="9097106" y="3136556"/>
              <a:ext cx="1764000" cy="1417105"/>
            </a:xfrm>
            <a:prstGeom prst="rect">
              <a:avLst/>
            </a:prstGeom>
          </p:spPr>
        </p:pic>
        <p:pic>
          <p:nvPicPr>
            <p:cNvPr id="215" name="图片 214">
              <a:extLst>
                <a:ext uri="{FF2B5EF4-FFF2-40B4-BE49-F238E27FC236}">
                  <a16:creationId xmlns:a16="http://schemas.microsoft.com/office/drawing/2014/main" id="{DA1D40FC-112B-57D1-FA50-08F236091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3"/>
            <a:stretch>
              <a:fillRect/>
            </a:stretch>
          </p:blipFill>
          <p:spPr>
            <a:xfrm>
              <a:off x="9097106" y="4549776"/>
              <a:ext cx="1764000" cy="1308300"/>
            </a:xfrm>
            <a:prstGeom prst="rect">
              <a:avLst/>
            </a:prstGeom>
          </p:spPr>
        </p:pic>
        <p:sp>
          <p:nvSpPr>
            <p:cNvPr id="216" name="文本框 215">
              <a:extLst>
                <a:ext uri="{FF2B5EF4-FFF2-40B4-BE49-F238E27FC236}">
                  <a16:creationId xmlns:a16="http://schemas.microsoft.com/office/drawing/2014/main" id="{3FC75618-DBA7-5AFB-3BC4-21FF093B577A}"/>
                </a:ext>
              </a:extLst>
            </p:cNvPr>
            <p:cNvSpPr txBox="1"/>
            <p:nvPr/>
          </p:nvSpPr>
          <p:spPr>
            <a:xfrm>
              <a:off x="8976418" y="2762932"/>
              <a:ext cx="4876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</a:t>
              </a:r>
              <a:r>
                <a:rPr kumimoji="1" lang="zh-CN" alt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17" name="文本框 216">
                  <a:extLst>
                    <a:ext uri="{FF2B5EF4-FFF2-40B4-BE49-F238E27FC236}">
                      <a16:creationId xmlns:a16="http://schemas.microsoft.com/office/drawing/2014/main" id="{82AE5238-02F8-0051-ED29-CD9486F7E734}"/>
                    </a:ext>
                  </a:extLst>
                </p:cNvPr>
                <p:cNvSpPr txBox="1"/>
                <p:nvPr/>
              </p:nvSpPr>
              <p:spPr>
                <a:xfrm>
                  <a:off x="4294664" y="4692663"/>
                  <a:ext cx="386901" cy="201209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zh-CN" sz="1200" b="0" i="0" smtClean="0">
                                <a:latin typeface="Cambria Math" panose="02040503050406030204" pitchFamily="18" charset="0"/>
                              </a:rPr>
                              <m:t>Input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217" name="文本框 216">
                  <a:extLst>
                    <a:ext uri="{FF2B5EF4-FFF2-40B4-BE49-F238E27FC236}">
                      <a16:creationId xmlns:a16="http://schemas.microsoft.com/office/drawing/2014/main" id="{82AE5238-02F8-0051-ED29-CD9486F7E7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94664" y="4692663"/>
                  <a:ext cx="386901" cy="201209"/>
                </a:xfrm>
                <a:prstGeom prst="rect">
                  <a:avLst/>
                </a:prstGeom>
                <a:blipFill>
                  <a:blip r:embed="rId64"/>
                  <a:stretch>
                    <a:fillRect l="-9677" r="-6452" b="-1176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18" name="直线连接符 217">
              <a:extLst>
                <a:ext uri="{FF2B5EF4-FFF2-40B4-BE49-F238E27FC236}">
                  <a16:creationId xmlns:a16="http://schemas.microsoft.com/office/drawing/2014/main" id="{54D3D750-BB87-6525-DA37-4666D1E38D06}"/>
                </a:ext>
              </a:extLst>
            </p:cNvPr>
            <p:cNvCxnSpPr>
              <a:cxnSpLocks/>
            </p:cNvCxnSpPr>
            <p:nvPr/>
          </p:nvCxnSpPr>
          <p:spPr>
            <a:xfrm>
              <a:off x="829946" y="6168105"/>
              <a:ext cx="1008000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763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154</Words>
  <Application>Microsoft Macintosh PowerPoint</Application>
  <PresentationFormat>宽屏</PresentationFormat>
  <Paragraphs>95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8" baseType="lpstr"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Liu, Jiameng</dc:creator>
  <cp:lastModifiedBy>Liu, Jiameng</cp:lastModifiedBy>
  <cp:revision>1</cp:revision>
  <dcterms:created xsi:type="dcterms:W3CDTF">2025-11-04T04:02:20Z</dcterms:created>
  <dcterms:modified xsi:type="dcterms:W3CDTF">2025-11-04T22:05:11Z</dcterms:modified>
</cp:coreProperties>
</file>

<file path=docProps/thumbnail.jpeg>
</file>